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580" r:id="rId4"/>
    <p:sldMasterId id="2147487590" r:id="rId5"/>
    <p:sldMasterId id="2147487595" r:id="rId6"/>
    <p:sldMasterId id="2147487633" r:id="rId7"/>
    <p:sldMasterId id="2147487616" r:id="rId8"/>
    <p:sldMasterId id="2147487612" r:id="rId9"/>
    <p:sldMasterId id="2147487607" r:id="rId10"/>
    <p:sldMasterId id="2147487638" r:id="rId11"/>
  </p:sldMasterIdLst>
  <p:notesMasterIdLst>
    <p:notesMasterId r:id="rId24"/>
  </p:notesMasterIdLst>
  <p:handoutMasterIdLst>
    <p:handoutMasterId r:id="rId25"/>
  </p:handoutMasterIdLst>
  <p:sldIdLst>
    <p:sldId id="342" r:id="rId12"/>
    <p:sldId id="337" r:id="rId13"/>
    <p:sldId id="346" r:id="rId14"/>
    <p:sldId id="347" r:id="rId15"/>
    <p:sldId id="349" r:id="rId16"/>
    <p:sldId id="350" r:id="rId17"/>
    <p:sldId id="338" r:id="rId18"/>
    <p:sldId id="348" r:id="rId19"/>
    <p:sldId id="351" r:id="rId20"/>
    <p:sldId id="352" r:id="rId21"/>
    <p:sldId id="344" r:id="rId22"/>
    <p:sldId id="343" r:id="rId23"/>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93" userDrawn="1">
          <p15:clr>
            <a:srgbClr val="A4A3A4"/>
          </p15:clr>
        </p15:guide>
        <p15:guide id="2" pos="7428" userDrawn="1">
          <p15:clr>
            <a:srgbClr val="A4A3A4"/>
          </p15:clr>
        </p15:guide>
        <p15:guide id="3" orient="horz" pos="6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A. Grabbe" initials="BAG" lastIdx="3" clrIdx="0">
    <p:extLst>
      <p:ext uri="{19B8F6BF-5375-455C-9EA6-DF929625EA0E}">
        <p15:presenceInfo xmlns:p15="http://schemas.microsoft.com/office/powerpoint/2012/main" userId="S::bgrabbe@ara.com::cf3dea3e-212a-479c-9c78-e54bdd00c911" providerId="AD"/>
      </p:ext>
    </p:extLst>
  </p:cmAuthor>
  <p:cmAuthor id="2" name="McKinley, Kelley (FHWA)" initials="MK(" lastIdx="66" clrIdx="1">
    <p:extLst>
      <p:ext uri="{19B8F6BF-5375-455C-9EA6-DF929625EA0E}">
        <p15:presenceInfo xmlns:p15="http://schemas.microsoft.com/office/powerpoint/2012/main" userId="S-1-5-21-982035342-1880134254-310265210-729287" providerId="AD"/>
      </p:ext>
    </p:extLst>
  </p:cmAuthor>
  <p:cmAuthor id="3" name="Hamaker, Christian CTR (FHWA)" initials="HCC(" lastIdx="11" clrIdx="2">
    <p:extLst>
      <p:ext uri="{19B8F6BF-5375-455C-9EA6-DF929625EA0E}">
        <p15:presenceInfo xmlns:p15="http://schemas.microsoft.com/office/powerpoint/2012/main" userId="S-1-5-21-982035342-1880134254-310265210-784927" providerId="AD"/>
      </p:ext>
    </p:extLst>
  </p:cmAuthor>
  <p:cmAuthor id="4" name="Ewa Beaujon" initials="EB" lastIdx="6" clrIdx="3">
    <p:extLst>
      <p:ext uri="{19B8F6BF-5375-455C-9EA6-DF929625EA0E}">
        <p15:presenceInfo xmlns:p15="http://schemas.microsoft.com/office/powerpoint/2012/main" userId="S::ewa.beaujon@bixal.com::28d4f647-f101-4c88-b52b-0eb6f76ff0cc" providerId="AD"/>
      </p:ext>
    </p:extLst>
  </p:cmAuthor>
  <p:cmAuthor id="5" name="Kuehn, David (FHWA)" initials="KD(" lastIdx="1" clrIdx="4">
    <p:extLst>
      <p:ext uri="{19B8F6BF-5375-455C-9EA6-DF929625EA0E}">
        <p15:presenceInfo xmlns:p15="http://schemas.microsoft.com/office/powerpoint/2012/main" userId="S-1-5-21-982035342-1880134254-310265210-1265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DA6"/>
    <a:srgbClr val="1E3A6B"/>
    <a:srgbClr val="07375C"/>
    <a:srgbClr val="000000"/>
    <a:srgbClr val="53EEFF"/>
    <a:srgbClr val="0B3154"/>
    <a:srgbClr val="005B8B"/>
    <a:srgbClr val="131C35"/>
    <a:srgbClr val="34709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29" autoAdjust="0"/>
    <p:restoredTop sz="72148" autoAdjust="0"/>
  </p:normalViewPr>
  <p:slideViewPr>
    <p:cSldViewPr snapToGrid="0">
      <p:cViewPr varScale="1">
        <p:scale>
          <a:sx n="82" d="100"/>
          <a:sy n="82" d="100"/>
        </p:scale>
        <p:origin x="1344" y="90"/>
      </p:cViewPr>
      <p:guideLst>
        <p:guide orient="horz" pos="593"/>
        <p:guide pos="7428"/>
        <p:guide orient="horz" pos="600"/>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79" d="100"/>
          <a:sy n="79" d="100"/>
        </p:scale>
        <p:origin x="265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0-11-30T12:08:41.086" idx="5">
    <p:pos x="10" y="10"/>
    <p:text>The license plate on the parked vehicle is identifiable--please blur out the plate number</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5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12E8C8-A518-3F41-BDD8-4C66BE26DFBD}" type="slidenum">
              <a:rPr lang="en-US"/>
              <a:pPr>
                <a:defRPr/>
              </a:pPr>
              <a:t>‹#›</a:t>
            </a:fld>
            <a:endParaRPr lang="en-US"/>
          </a:p>
        </p:txBody>
      </p:sp>
    </p:spTree>
    <p:extLst>
      <p:ext uri="{BB962C8B-B14F-4D97-AF65-F5344CB8AC3E}">
        <p14:creationId xmlns:p14="http://schemas.microsoft.com/office/powerpoint/2010/main" val="5544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F126EE7-29F5-9749-9C52-D0832CD2E3AE}" type="slidenum">
              <a:rPr lang="en-US"/>
              <a:pPr>
                <a:defRPr/>
              </a:pPr>
              <a:t>‹#›</a:t>
            </a:fld>
            <a:endParaRPr lang="en-US"/>
          </a:p>
        </p:txBody>
      </p:sp>
    </p:spTree>
    <p:extLst>
      <p:ext uri="{BB962C8B-B14F-4D97-AF65-F5344CB8AC3E}">
        <p14:creationId xmlns:p14="http://schemas.microsoft.com/office/powerpoint/2010/main" val="15556107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pitchFamily="34"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Definition from https://www.fhwa.dot.gov/publications/research/ear/18066/18066.pdf </a:t>
            </a:r>
          </a:p>
          <a:p>
            <a:pPr marL="171450" indent="-171450">
              <a:buFont typeface="Arial" panose="020B0604020202020204" pitchFamily="34" charset="0"/>
              <a:buChar char="•"/>
            </a:pPr>
            <a:r>
              <a:rPr lang="en-US" dirty="0"/>
              <a:t>I took the photo. It shows a person in a crosswalk in Atlanta, GA. </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2</a:t>
            </a:fld>
            <a:endParaRPr lang="en-US"/>
          </a:p>
        </p:txBody>
      </p:sp>
    </p:spTree>
    <p:extLst>
      <p:ext uri="{BB962C8B-B14F-4D97-AF65-F5344CB8AC3E}">
        <p14:creationId xmlns:p14="http://schemas.microsoft.com/office/powerpoint/2010/main" val="256083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126EE7-29F5-9749-9C52-D0832CD2E3AE}"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63999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12</a:t>
            </a:fld>
            <a:endParaRPr lang="en-US"/>
          </a:p>
        </p:txBody>
      </p:sp>
    </p:spTree>
    <p:extLst>
      <p:ext uri="{BB962C8B-B14F-4D97-AF65-F5344CB8AC3E}">
        <p14:creationId xmlns:p14="http://schemas.microsoft.com/office/powerpoint/2010/main" val="175682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took this photo. It shows traffic on a street with sidewalks cleared of snow in Jefferson City, MO.</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3</a:t>
            </a:fld>
            <a:endParaRPr lang="en-US"/>
          </a:p>
        </p:txBody>
      </p:sp>
    </p:spTree>
    <p:extLst>
      <p:ext uri="{BB962C8B-B14F-4D97-AF65-F5344CB8AC3E}">
        <p14:creationId xmlns:p14="http://schemas.microsoft.com/office/powerpoint/2010/main" val="187922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these photos. The photo on the left is vehicle and pedestrian traffic on a street in downtown Indianapolis, IN. The photo on the right is of an intersection with colored pavement in Providence, RI. </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4</a:t>
            </a:fld>
            <a:endParaRPr lang="en-US"/>
          </a:p>
        </p:txBody>
      </p:sp>
    </p:spTree>
    <p:extLst>
      <p:ext uri="{BB962C8B-B14F-4D97-AF65-F5344CB8AC3E}">
        <p14:creationId xmlns:p14="http://schemas.microsoft.com/office/powerpoint/2010/main" val="51536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this photo of a vehicle stopped at a railroad crossing with freight cars in the crossing in Canaan, CT. </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5</a:t>
            </a:fld>
            <a:endParaRPr lang="en-US"/>
          </a:p>
        </p:txBody>
      </p:sp>
    </p:spTree>
    <p:extLst>
      <p:ext uri="{BB962C8B-B14F-4D97-AF65-F5344CB8AC3E}">
        <p14:creationId xmlns:p14="http://schemas.microsoft.com/office/powerpoint/2010/main" val="36601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these photos. The photo on the left is part of a bridge in Irvine, CA. The photo on the right is a bridge under construction in Omaha, NE. </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6</a:t>
            </a:fld>
            <a:endParaRPr lang="en-US"/>
          </a:p>
        </p:txBody>
      </p:sp>
    </p:spTree>
    <p:extLst>
      <p:ext uri="{BB962C8B-B14F-4D97-AF65-F5344CB8AC3E}">
        <p14:creationId xmlns:p14="http://schemas.microsoft.com/office/powerpoint/2010/main" val="4254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this photo of vehicles crossing a signalized intersection in Silver Spring, MD.</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7</a:t>
            </a:fld>
            <a:endParaRPr lang="en-US"/>
          </a:p>
        </p:txBody>
      </p:sp>
    </p:spTree>
    <p:extLst>
      <p:ext uri="{BB962C8B-B14F-4D97-AF65-F5344CB8AC3E}">
        <p14:creationId xmlns:p14="http://schemas.microsoft.com/office/powerpoint/2010/main" val="2047702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8</a:t>
            </a:fld>
            <a:endParaRPr lang="en-US"/>
          </a:p>
        </p:txBody>
      </p:sp>
    </p:spTree>
    <p:extLst>
      <p:ext uri="{BB962C8B-B14F-4D97-AF65-F5344CB8AC3E}">
        <p14:creationId xmlns:p14="http://schemas.microsoft.com/office/powerpoint/2010/main" val="360462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this photo of an alley with a parked car and truck and a second story enclosed walkway between two buildings above the alley in Boston, MA.</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9</a:t>
            </a:fld>
            <a:endParaRPr lang="en-US"/>
          </a:p>
        </p:txBody>
      </p:sp>
    </p:spTree>
    <p:extLst>
      <p:ext uri="{BB962C8B-B14F-4D97-AF65-F5344CB8AC3E}">
        <p14:creationId xmlns:p14="http://schemas.microsoft.com/office/powerpoint/2010/main" val="362794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took this photo of a cyclists riding along parked cars in Portland, ME. </a:t>
            </a:r>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10</a:t>
            </a:fld>
            <a:endParaRPr lang="en-US"/>
          </a:p>
        </p:txBody>
      </p:sp>
    </p:spTree>
    <p:extLst>
      <p:ext uri="{BB962C8B-B14F-4D97-AF65-F5344CB8AC3E}">
        <p14:creationId xmlns:p14="http://schemas.microsoft.com/office/powerpoint/2010/main" val="1063213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2524-18F1-4515-B337-933277A7A2B7}"/>
              </a:ext>
            </a:extLst>
          </p:cNvPr>
          <p:cNvSpPr>
            <a:spLocks noGrp="1"/>
          </p:cNvSpPr>
          <p:nvPr>
            <p:ph type="title" hasCustomPrompt="1"/>
          </p:nvPr>
        </p:nvSpPr>
        <p:spPr>
          <a:xfrm>
            <a:off x="3560736" y="2343346"/>
            <a:ext cx="8355749" cy="2141156"/>
          </a:xfrm>
        </p:spPr>
        <p:txBody>
          <a:bodyPr/>
          <a:lstStyle>
            <a:lvl1pPr>
              <a:defRPr b="1" cap="all" baseline="0"/>
            </a:lvl1pPr>
          </a:lstStyle>
          <a:p>
            <a:r>
              <a:rPr lang="en-US" dirty="0"/>
              <a:t>Presentation TITLE</a:t>
            </a:r>
          </a:p>
        </p:txBody>
      </p:sp>
      <p:sp>
        <p:nvSpPr>
          <p:cNvPr id="5" name="Text Placeholder 4">
            <a:extLst>
              <a:ext uri="{FF2B5EF4-FFF2-40B4-BE49-F238E27FC236}">
                <a16:creationId xmlns:a16="http://schemas.microsoft.com/office/drawing/2014/main" id="{2B4CB842-9714-471F-B074-4903F0981123}"/>
              </a:ext>
            </a:extLst>
          </p:cNvPr>
          <p:cNvSpPr>
            <a:spLocks noGrp="1"/>
          </p:cNvSpPr>
          <p:nvPr>
            <p:ph type="body" sz="quarter" idx="10" hasCustomPrompt="1"/>
          </p:nvPr>
        </p:nvSpPr>
        <p:spPr>
          <a:xfrm>
            <a:off x="224744" y="4737100"/>
            <a:ext cx="5157787" cy="666750"/>
          </a:xfrm>
          <a:prstGeom prst="rect">
            <a:avLst/>
          </a:prstGeom>
        </p:spPr>
        <p:txBody>
          <a:bodyPr/>
          <a:lstStyle>
            <a:lvl1pPr>
              <a:defRPr sz="3200" b="1">
                <a:solidFill>
                  <a:schemeClr val="tx2"/>
                </a:solidFill>
                <a:latin typeface="Trebuchet MS" panose="020B0603020202020204" pitchFamily="34" charset="0"/>
              </a:defRPr>
            </a:lvl1pPr>
          </a:lstStyle>
          <a:p>
            <a:pPr lvl="0"/>
            <a:r>
              <a:rPr lang="en-US" dirty="0"/>
              <a:t>EVENT NAME</a:t>
            </a:r>
          </a:p>
        </p:txBody>
      </p:sp>
      <p:sp>
        <p:nvSpPr>
          <p:cNvPr id="9" name="Text Placeholder 8">
            <a:extLst>
              <a:ext uri="{FF2B5EF4-FFF2-40B4-BE49-F238E27FC236}">
                <a16:creationId xmlns:a16="http://schemas.microsoft.com/office/drawing/2014/main" id="{0AC486DF-671F-47AC-B0ED-03A7691A505F}"/>
              </a:ext>
            </a:extLst>
          </p:cNvPr>
          <p:cNvSpPr>
            <a:spLocks noGrp="1"/>
          </p:cNvSpPr>
          <p:nvPr>
            <p:ph type="body" sz="quarter" idx="12" hasCustomPrompt="1"/>
          </p:nvPr>
        </p:nvSpPr>
        <p:spPr>
          <a:xfrm>
            <a:off x="8885441" y="4685094"/>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11" name="Text Placeholder 10">
            <a:extLst>
              <a:ext uri="{FF2B5EF4-FFF2-40B4-BE49-F238E27FC236}">
                <a16:creationId xmlns:a16="http://schemas.microsoft.com/office/drawing/2014/main" id="{C3B9659D-1C1A-4D0E-8DCA-6A69C2AAF751}"/>
              </a:ext>
            </a:extLst>
          </p:cNvPr>
          <p:cNvSpPr>
            <a:spLocks noGrp="1"/>
          </p:cNvSpPr>
          <p:nvPr>
            <p:ph type="body" sz="quarter" idx="13" hasCustomPrompt="1"/>
          </p:nvPr>
        </p:nvSpPr>
        <p:spPr>
          <a:xfrm>
            <a:off x="9411420" y="4949051"/>
            <a:ext cx="249293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9" name="Text Placeholder 8">
            <a:extLst>
              <a:ext uri="{FF2B5EF4-FFF2-40B4-BE49-F238E27FC236}">
                <a16:creationId xmlns:a16="http://schemas.microsoft.com/office/drawing/2014/main" id="{9B4FA4A8-D700-4633-87F7-B707FDEEC42B}"/>
              </a:ext>
            </a:extLst>
          </p:cNvPr>
          <p:cNvSpPr>
            <a:spLocks noGrp="1"/>
          </p:cNvSpPr>
          <p:nvPr>
            <p:ph type="body" sz="quarter" idx="14" hasCustomPrompt="1"/>
          </p:nvPr>
        </p:nvSpPr>
        <p:spPr>
          <a:xfrm>
            <a:off x="8890492" y="5214522"/>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0" name="Text Placeholder 10">
            <a:extLst>
              <a:ext uri="{FF2B5EF4-FFF2-40B4-BE49-F238E27FC236}">
                <a16:creationId xmlns:a16="http://schemas.microsoft.com/office/drawing/2014/main" id="{6971BFD4-4915-456D-B8F0-8FF86A2343FF}"/>
              </a:ext>
            </a:extLst>
          </p:cNvPr>
          <p:cNvSpPr>
            <a:spLocks noGrp="1"/>
          </p:cNvSpPr>
          <p:nvPr>
            <p:ph type="body" sz="quarter" idx="15" hasCustomPrompt="1"/>
          </p:nvPr>
        </p:nvSpPr>
        <p:spPr>
          <a:xfrm>
            <a:off x="9411421" y="5478479"/>
            <a:ext cx="249798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21" name="Text Placeholder 8">
            <a:extLst>
              <a:ext uri="{FF2B5EF4-FFF2-40B4-BE49-F238E27FC236}">
                <a16:creationId xmlns:a16="http://schemas.microsoft.com/office/drawing/2014/main" id="{1448035F-5D1B-400A-B886-C8624997545C}"/>
              </a:ext>
            </a:extLst>
          </p:cNvPr>
          <p:cNvSpPr>
            <a:spLocks noGrp="1"/>
          </p:cNvSpPr>
          <p:nvPr>
            <p:ph type="body" sz="quarter" idx="16" hasCustomPrompt="1"/>
          </p:nvPr>
        </p:nvSpPr>
        <p:spPr>
          <a:xfrm>
            <a:off x="8895549" y="5743953"/>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2" name="Text Placeholder 10">
            <a:extLst>
              <a:ext uri="{FF2B5EF4-FFF2-40B4-BE49-F238E27FC236}">
                <a16:creationId xmlns:a16="http://schemas.microsoft.com/office/drawing/2014/main" id="{09B2E1CF-8784-4FAB-B652-88E149379220}"/>
              </a:ext>
            </a:extLst>
          </p:cNvPr>
          <p:cNvSpPr>
            <a:spLocks noGrp="1"/>
          </p:cNvSpPr>
          <p:nvPr>
            <p:ph type="body" sz="quarter" idx="17" hasCustomPrompt="1"/>
          </p:nvPr>
        </p:nvSpPr>
        <p:spPr>
          <a:xfrm>
            <a:off x="9411420" y="6007910"/>
            <a:ext cx="2503043"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2" name="Text Placeholder 8">
            <a:extLst>
              <a:ext uri="{FF2B5EF4-FFF2-40B4-BE49-F238E27FC236}">
                <a16:creationId xmlns:a16="http://schemas.microsoft.com/office/drawing/2014/main" id="{7758C5CE-7B41-428B-A67E-5E1074215B1F}"/>
              </a:ext>
            </a:extLst>
          </p:cNvPr>
          <p:cNvSpPr>
            <a:spLocks noGrp="1"/>
          </p:cNvSpPr>
          <p:nvPr>
            <p:ph type="body" sz="quarter" idx="19" hasCustomPrompt="1"/>
          </p:nvPr>
        </p:nvSpPr>
        <p:spPr>
          <a:xfrm>
            <a:off x="224744" y="5968938"/>
            <a:ext cx="4532312" cy="320269"/>
          </a:xfrm>
          <a:prstGeom prst="rect">
            <a:avLst/>
          </a:prstGeom>
        </p:spPr>
        <p:txBody>
          <a:bodyPr/>
          <a:lstStyle>
            <a:lvl1pPr algn="l">
              <a:defRPr sz="2000">
                <a:solidFill>
                  <a:schemeClr val="tx2"/>
                </a:solidFill>
                <a:latin typeface="Trebuchet MS" panose="020B0603020202020204" pitchFamily="34" charset="0"/>
              </a:defRPr>
            </a:lvl1pPr>
          </a:lstStyle>
          <a:p>
            <a:pPr lvl="0"/>
            <a:r>
              <a:rPr lang="en-US" dirty="0"/>
              <a:t>Date of Presentation</a:t>
            </a:r>
          </a:p>
        </p:txBody>
      </p:sp>
    </p:spTree>
    <p:extLst>
      <p:ext uri="{BB962C8B-B14F-4D97-AF65-F5344CB8AC3E}">
        <p14:creationId xmlns:p14="http://schemas.microsoft.com/office/powerpoint/2010/main" val="306255777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ullets, 2 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199" y="1825625"/>
            <a:ext cx="7529547" cy="192407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7" y="644535"/>
            <a:ext cx="5971238"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5" name="Picture Placeholder 4">
            <a:extLst>
              <a:ext uri="{FF2B5EF4-FFF2-40B4-BE49-F238E27FC236}">
                <a16:creationId xmlns:a16="http://schemas.microsoft.com/office/drawing/2014/main" id="{C317EDEE-C29D-4EE2-9CCB-49D2B52CEA86}"/>
              </a:ext>
            </a:extLst>
          </p:cNvPr>
          <p:cNvSpPr>
            <a:spLocks noGrp="1"/>
          </p:cNvSpPr>
          <p:nvPr>
            <p:ph type="pic" sz="quarter" idx="10"/>
          </p:nvPr>
        </p:nvSpPr>
        <p:spPr>
          <a:xfrm>
            <a:off x="8493125" y="0"/>
            <a:ext cx="3698875" cy="6316663"/>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7" name="Content Placeholder 6">
            <a:extLst>
              <a:ext uri="{FF2B5EF4-FFF2-40B4-BE49-F238E27FC236}">
                <a16:creationId xmlns:a16="http://schemas.microsoft.com/office/drawing/2014/main" id="{F13F3CA3-551F-455C-B823-FD13D63A40A6}"/>
              </a:ext>
            </a:extLst>
          </p:cNvPr>
          <p:cNvSpPr>
            <a:spLocks noGrp="1"/>
          </p:cNvSpPr>
          <p:nvPr>
            <p:ph sz="quarter" idx="11" hasCustomPrompt="1"/>
          </p:nvPr>
        </p:nvSpPr>
        <p:spPr>
          <a:xfrm>
            <a:off x="19744" y="3930680"/>
            <a:ext cx="4099932" cy="210505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
        <p:nvSpPr>
          <p:cNvPr id="10" name="Content Placeholder 6">
            <a:extLst>
              <a:ext uri="{FF2B5EF4-FFF2-40B4-BE49-F238E27FC236}">
                <a16:creationId xmlns:a16="http://schemas.microsoft.com/office/drawing/2014/main" id="{579382A7-4368-47CA-83D1-C28045FD42EC}"/>
              </a:ext>
            </a:extLst>
          </p:cNvPr>
          <p:cNvSpPr>
            <a:spLocks noGrp="1"/>
          </p:cNvSpPr>
          <p:nvPr>
            <p:ph sz="quarter" idx="12" hasCustomPrompt="1"/>
          </p:nvPr>
        </p:nvSpPr>
        <p:spPr>
          <a:xfrm>
            <a:off x="4267815" y="3941720"/>
            <a:ext cx="4099932" cy="210505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Tree>
    <p:extLst>
      <p:ext uri="{BB962C8B-B14F-4D97-AF65-F5344CB8AC3E}">
        <p14:creationId xmlns:p14="http://schemas.microsoft.com/office/powerpoint/2010/main" val="3815756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Content, and Picture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420514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7" y="644535"/>
            <a:ext cx="5971238"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5" name="Picture Placeholder 4">
            <a:extLst>
              <a:ext uri="{FF2B5EF4-FFF2-40B4-BE49-F238E27FC236}">
                <a16:creationId xmlns:a16="http://schemas.microsoft.com/office/drawing/2014/main" id="{C317EDEE-C29D-4EE2-9CCB-49D2B52CEA86}"/>
              </a:ext>
            </a:extLst>
          </p:cNvPr>
          <p:cNvSpPr>
            <a:spLocks noGrp="1"/>
          </p:cNvSpPr>
          <p:nvPr>
            <p:ph type="pic" sz="quarter" idx="10"/>
          </p:nvPr>
        </p:nvSpPr>
        <p:spPr>
          <a:xfrm>
            <a:off x="8493125" y="0"/>
            <a:ext cx="3698875" cy="6316663"/>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7" name="Content Placeholder 6">
            <a:extLst>
              <a:ext uri="{FF2B5EF4-FFF2-40B4-BE49-F238E27FC236}">
                <a16:creationId xmlns:a16="http://schemas.microsoft.com/office/drawing/2014/main" id="{F13F3CA3-551F-455C-B823-FD13D63A40A6}"/>
              </a:ext>
            </a:extLst>
          </p:cNvPr>
          <p:cNvSpPr>
            <a:spLocks noGrp="1"/>
          </p:cNvSpPr>
          <p:nvPr>
            <p:ph sz="quarter" idx="11" hasCustomPrompt="1"/>
          </p:nvPr>
        </p:nvSpPr>
        <p:spPr>
          <a:xfrm>
            <a:off x="5207603" y="1947123"/>
            <a:ext cx="3140075" cy="178117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
        <p:nvSpPr>
          <p:cNvPr id="9" name="Content Placeholder 6">
            <a:extLst>
              <a:ext uri="{FF2B5EF4-FFF2-40B4-BE49-F238E27FC236}">
                <a16:creationId xmlns:a16="http://schemas.microsoft.com/office/drawing/2014/main" id="{09D7F8DD-5BBB-4776-B7FE-6C4C68AE8345}"/>
              </a:ext>
            </a:extLst>
          </p:cNvPr>
          <p:cNvSpPr>
            <a:spLocks noGrp="1"/>
          </p:cNvSpPr>
          <p:nvPr>
            <p:ph sz="quarter" idx="12" hasCustomPrompt="1"/>
          </p:nvPr>
        </p:nvSpPr>
        <p:spPr>
          <a:xfrm>
            <a:off x="5198195" y="3930680"/>
            <a:ext cx="3140075" cy="178117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Tree>
    <p:extLst>
      <p:ext uri="{BB962C8B-B14F-4D97-AF65-F5344CB8AC3E}">
        <p14:creationId xmlns:p14="http://schemas.microsoft.com/office/powerpoint/2010/main" val="404072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Chart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E7C5F25-F2E7-4132-9568-CCFF4248D773}"/>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3A4892CE-4C95-4314-AA60-B3B4A0FE5E5B}"/>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hart Placeholder 8">
            <a:extLst>
              <a:ext uri="{FF2B5EF4-FFF2-40B4-BE49-F238E27FC236}">
                <a16:creationId xmlns:a16="http://schemas.microsoft.com/office/drawing/2014/main" id="{6C7335E6-1B57-4A5C-A99C-5AEECB8CB6C3}"/>
              </a:ext>
            </a:extLst>
          </p:cNvPr>
          <p:cNvSpPr>
            <a:spLocks noGrp="1"/>
          </p:cNvSpPr>
          <p:nvPr>
            <p:ph type="chart" sz="quarter" idx="10"/>
          </p:nvPr>
        </p:nvSpPr>
        <p:spPr>
          <a:xfrm>
            <a:off x="6249988" y="1825625"/>
            <a:ext cx="5722053" cy="4351338"/>
          </a:xfrm>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70108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262DDC-A8BB-4ED8-9D67-43A0E500F07D}"/>
              </a:ext>
            </a:extLst>
          </p:cNvPr>
          <p:cNvSpPr>
            <a:spLocks noGrp="1"/>
          </p:cNvSpPr>
          <p:nvPr>
            <p:ph type="body" sz="half" idx="2"/>
          </p:nvPr>
        </p:nvSpPr>
        <p:spPr>
          <a:xfrm>
            <a:off x="839788" y="1621410"/>
            <a:ext cx="3932237" cy="4247578"/>
          </a:xfrm>
        </p:spPr>
        <p:txBody>
          <a:bodyPr>
            <a:normAutofit/>
          </a:bodyPr>
          <a:lstStyle>
            <a:lvl1pPr marL="0" indent="0">
              <a:buNone/>
              <a:defRPr sz="20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Placeholder 1">
            <a:extLst>
              <a:ext uri="{FF2B5EF4-FFF2-40B4-BE49-F238E27FC236}">
                <a16:creationId xmlns:a16="http://schemas.microsoft.com/office/drawing/2014/main" id="{C8C8CB63-2B34-48E7-9410-F70BF4A822BB}"/>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6D8E42B7-6FE0-4ECE-92A6-737332E6A2DF}"/>
              </a:ext>
            </a:extLst>
          </p:cNvPr>
          <p:cNvSpPr>
            <a:spLocks noGrp="1"/>
          </p:cNvSpPr>
          <p:nvPr>
            <p:ph sz="half" idx="1"/>
          </p:nvPr>
        </p:nvSpPr>
        <p:spPr>
          <a:xfrm>
            <a:off x="5089689" y="1621410"/>
            <a:ext cx="634681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357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10C1AE-F410-425D-946B-66A107B56466}"/>
              </a:ext>
            </a:extLst>
          </p:cNvPr>
          <p:cNvSpPr>
            <a:spLocks noGrp="1"/>
          </p:cNvSpPr>
          <p:nvPr>
            <p:ph type="pic" idx="1"/>
          </p:nvPr>
        </p:nvSpPr>
        <p:spPr>
          <a:xfrm>
            <a:off x="5183188" y="1621410"/>
            <a:ext cx="6172200" cy="4239640"/>
          </a:xfrm>
        </p:spPr>
        <p:txBody>
          <a:bodyPr>
            <a:normAutofit/>
          </a:bodyPr>
          <a:lstStyle>
            <a:lvl1pPr marL="0" indent="0">
              <a:buNone/>
              <a:defRPr sz="24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Placeholder 1">
            <a:extLst>
              <a:ext uri="{FF2B5EF4-FFF2-40B4-BE49-F238E27FC236}">
                <a16:creationId xmlns:a16="http://schemas.microsoft.com/office/drawing/2014/main" id="{F114E3E1-C0A1-402F-84F5-9D6D02F70753}"/>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9" name="Text Placeholder 3">
            <a:extLst>
              <a:ext uri="{FF2B5EF4-FFF2-40B4-BE49-F238E27FC236}">
                <a16:creationId xmlns:a16="http://schemas.microsoft.com/office/drawing/2014/main" id="{1B4492CC-E27C-46BC-87BF-6C7040C06A40}"/>
              </a:ext>
            </a:extLst>
          </p:cNvPr>
          <p:cNvSpPr>
            <a:spLocks noGrp="1"/>
          </p:cNvSpPr>
          <p:nvPr>
            <p:ph type="body" sz="half" idx="2"/>
          </p:nvPr>
        </p:nvSpPr>
        <p:spPr>
          <a:xfrm>
            <a:off x="839788" y="1621410"/>
            <a:ext cx="3932237" cy="4247578"/>
          </a:xfrm>
        </p:spPr>
        <p:txBody>
          <a:bodyPr>
            <a:normAutofit/>
          </a:bodyPr>
          <a:lstStyle>
            <a:lvl1pPr marL="0" indent="0">
              <a:buNone/>
              <a:defRPr sz="24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752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s Layout">
    <p:spTree>
      <p:nvGrpSpPr>
        <p:cNvPr id="1" name=""/>
        <p:cNvGrpSpPr/>
        <p:nvPr/>
      </p:nvGrpSpPr>
      <p:grpSpPr>
        <a:xfrm>
          <a:off x="0" y="0"/>
          <a:ext cx="0" cy="0"/>
          <a:chOff x="0" y="0"/>
          <a:chExt cx="0" cy="0"/>
        </a:xfrm>
      </p:grpSpPr>
      <p:pic>
        <p:nvPicPr>
          <p:cNvPr id="19" name="Picture Placeholder 16" descr="A view of a building&#10;&#10;Description automatically generated">
            <a:extLst>
              <a:ext uri="{FF2B5EF4-FFF2-40B4-BE49-F238E27FC236}">
                <a16:creationId xmlns:a16="http://schemas.microsoft.com/office/drawing/2014/main" id="{BF2709C4-3B3A-4E01-91F8-7863D4DED66D}"/>
              </a:ext>
            </a:extLst>
          </p:cNvPr>
          <p:cNvPicPr>
            <a:picLocks noChangeAspect="1"/>
          </p:cNvPicPr>
          <p:nvPr userDrawn="1"/>
        </p:nvPicPr>
        <p:blipFill rotWithShape="1">
          <a:blip r:embed="rId2"/>
          <a:srcRect l="-93" r="23944"/>
          <a:stretch/>
        </p:blipFill>
        <p:spPr>
          <a:xfrm>
            <a:off x="3875724" y="13834"/>
            <a:ext cx="8316276" cy="6300788"/>
          </a:xfrm>
          <a:prstGeom prst="rect">
            <a:avLst/>
          </a:prstGeom>
        </p:spPr>
      </p:pic>
      <p:sp>
        <p:nvSpPr>
          <p:cNvPr id="36" name="Title Placeholder 1"/>
          <p:cNvSpPr>
            <a:spLocks noGrp="1"/>
          </p:cNvSpPr>
          <p:nvPr>
            <p:ph type="title" hasCustomPrompt="1"/>
          </p:nvPr>
        </p:nvSpPr>
        <p:spPr>
          <a:xfrm>
            <a:off x="726506" y="644535"/>
            <a:ext cx="10709993" cy="620880"/>
          </a:xfrm>
          <a:prstGeom prst="rect">
            <a:avLst/>
          </a:prstGeom>
        </p:spPr>
        <p:txBody>
          <a:bodyPr vert="horz" lIns="91440" tIns="45720" rIns="91440" bIns="45720" rtlCol="0" anchor="t">
            <a:normAutofit/>
          </a:bodyPr>
          <a:lstStyle>
            <a:lvl1pPr>
              <a:defRPr/>
            </a:lvl1pPr>
          </a:lstStyle>
          <a:p>
            <a:r>
              <a:rPr lang="en-US" dirty="0"/>
              <a:t>Contacts</a:t>
            </a:r>
          </a:p>
        </p:txBody>
      </p:sp>
      <p:sp>
        <p:nvSpPr>
          <p:cNvPr id="11" name="Text Placeholder 10"/>
          <p:cNvSpPr>
            <a:spLocks noGrp="1"/>
          </p:cNvSpPr>
          <p:nvPr>
            <p:ph type="body" sz="quarter" idx="11" hasCustomPrompt="1"/>
          </p:nvPr>
        </p:nvSpPr>
        <p:spPr>
          <a:xfrm>
            <a:off x="726506" y="1558038"/>
            <a:ext cx="5367434" cy="322127"/>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65" name="Text Placeholder 64"/>
          <p:cNvSpPr>
            <a:spLocks noGrp="1"/>
          </p:cNvSpPr>
          <p:nvPr>
            <p:ph type="body" sz="quarter" idx="13" hasCustomPrompt="1"/>
          </p:nvPr>
        </p:nvSpPr>
        <p:spPr>
          <a:xfrm>
            <a:off x="1131083" y="1887497"/>
            <a:ext cx="4962857" cy="262419"/>
          </a:xfrm>
          <a:prstGeom prst="rect">
            <a:avLst/>
          </a:prstGeom>
        </p:spPr>
        <p:txBody>
          <a:bodyPr/>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Email Address</a:t>
            </a:r>
          </a:p>
        </p:txBody>
      </p:sp>
      <p:sp>
        <p:nvSpPr>
          <p:cNvPr id="72" name="Text Placeholder 10"/>
          <p:cNvSpPr>
            <a:spLocks noGrp="1"/>
          </p:cNvSpPr>
          <p:nvPr>
            <p:ph type="body" sz="quarter" idx="16" hasCustomPrompt="1"/>
          </p:nvPr>
        </p:nvSpPr>
        <p:spPr>
          <a:xfrm>
            <a:off x="726506" y="2342837"/>
            <a:ext cx="5367434" cy="322127"/>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73" name="Text Placeholder 64"/>
          <p:cNvSpPr>
            <a:spLocks noGrp="1"/>
          </p:cNvSpPr>
          <p:nvPr>
            <p:ph type="body" sz="quarter" idx="17" hasCustomPrompt="1"/>
          </p:nvPr>
        </p:nvSpPr>
        <p:spPr>
          <a:xfrm>
            <a:off x="1131083" y="2672296"/>
            <a:ext cx="4962857" cy="262419"/>
          </a:xfrm>
          <a:prstGeom prst="rect">
            <a:avLst/>
          </a:prstGeom>
        </p:spPr>
        <p:txBody>
          <a:bodyPr/>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Email Address</a:t>
            </a:r>
          </a:p>
        </p:txBody>
      </p:sp>
      <p:sp>
        <p:nvSpPr>
          <p:cNvPr id="74" name="Text Placeholder 10"/>
          <p:cNvSpPr>
            <a:spLocks noGrp="1"/>
          </p:cNvSpPr>
          <p:nvPr>
            <p:ph type="body" sz="quarter" idx="18" hasCustomPrompt="1"/>
          </p:nvPr>
        </p:nvSpPr>
        <p:spPr>
          <a:xfrm>
            <a:off x="726506" y="3157065"/>
            <a:ext cx="5367434" cy="322127"/>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75" name="Text Placeholder 64"/>
          <p:cNvSpPr>
            <a:spLocks noGrp="1"/>
          </p:cNvSpPr>
          <p:nvPr>
            <p:ph type="body" sz="quarter" idx="19" hasCustomPrompt="1"/>
          </p:nvPr>
        </p:nvSpPr>
        <p:spPr>
          <a:xfrm>
            <a:off x="1131083" y="3486524"/>
            <a:ext cx="4962857" cy="262419"/>
          </a:xfrm>
          <a:prstGeom prst="rect">
            <a:avLst/>
          </a:prstGeom>
        </p:spPr>
        <p:txBody>
          <a:bodyPr/>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Email Address</a:t>
            </a:r>
          </a:p>
        </p:txBody>
      </p:sp>
    </p:spTree>
    <p:extLst>
      <p:ext uri="{BB962C8B-B14F-4D97-AF65-F5344CB8AC3E}">
        <p14:creationId xmlns:p14="http://schemas.microsoft.com/office/powerpoint/2010/main" val="3817400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452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s Layout">
    <p:spTree>
      <p:nvGrpSpPr>
        <p:cNvPr id="1" name=""/>
        <p:cNvGrpSpPr/>
        <p:nvPr/>
      </p:nvGrpSpPr>
      <p:grpSpPr>
        <a:xfrm>
          <a:off x="0" y="0"/>
          <a:ext cx="0" cy="0"/>
          <a:chOff x="0" y="0"/>
          <a:chExt cx="0" cy="0"/>
        </a:xfrm>
      </p:grpSpPr>
      <p:pic>
        <p:nvPicPr>
          <p:cNvPr id="32" name="Picture Placeholder 16" descr="A view of a building&#10;&#10;Description automatically generated">
            <a:extLst>
              <a:ext uri="{FF2B5EF4-FFF2-40B4-BE49-F238E27FC236}">
                <a16:creationId xmlns:a16="http://schemas.microsoft.com/office/drawing/2014/main" id="{BF2709C4-3B3A-4E01-91F8-7863D4DED66D}"/>
              </a:ext>
            </a:extLst>
          </p:cNvPr>
          <p:cNvPicPr>
            <a:picLocks noChangeAspect="1"/>
          </p:cNvPicPr>
          <p:nvPr userDrawn="1"/>
        </p:nvPicPr>
        <p:blipFill rotWithShape="1">
          <a:blip r:embed="rId2"/>
          <a:srcRect l="-93" r="23944"/>
          <a:stretch/>
        </p:blipFill>
        <p:spPr>
          <a:xfrm>
            <a:off x="3875724" y="13834"/>
            <a:ext cx="8316276" cy="6300788"/>
          </a:xfrm>
          <a:prstGeom prst="rect">
            <a:avLst/>
          </a:prstGeom>
        </p:spPr>
      </p:pic>
      <p:sp>
        <p:nvSpPr>
          <p:cNvPr id="33" name="Title Placeholder 1"/>
          <p:cNvSpPr>
            <a:spLocks noGrp="1"/>
          </p:cNvSpPr>
          <p:nvPr>
            <p:ph type="title" hasCustomPrompt="1"/>
          </p:nvPr>
        </p:nvSpPr>
        <p:spPr>
          <a:xfrm>
            <a:off x="726506" y="644535"/>
            <a:ext cx="10709993" cy="620880"/>
          </a:xfrm>
          <a:prstGeom prst="rect">
            <a:avLst/>
          </a:prstGeom>
        </p:spPr>
        <p:txBody>
          <a:bodyPr vert="horz" lIns="91440" tIns="45720" rIns="91440" bIns="45720" rtlCol="0" anchor="t">
            <a:normAutofit/>
          </a:bodyPr>
          <a:lstStyle>
            <a:lvl1pPr>
              <a:defRPr/>
            </a:lvl1pPr>
          </a:lstStyle>
          <a:p>
            <a:r>
              <a:rPr lang="en-US" dirty="0"/>
              <a:t>Contacts</a:t>
            </a:r>
          </a:p>
        </p:txBody>
      </p:sp>
      <p:sp>
        <p:nvSpPr>
          <p:cNvPr id="34" name="Text Placeholder 10"/>
          <p:cNvSpPr>
            <a:spLocks noGrp="1"/>
          </p:cNvSpPr>
          <p:nvPr>
            <p:ph type="body" sz="quarter" idx="11" hasCustomPrompt="1"/>
          </p:nvPr>
        </p:nvSpPr>
        <p:spPr>
          <a:xfrm>
            <a:off x="726505" y="1558039"/>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5" name="Text Placeholder 64"/>
          <p:cNvSpPr>
            <a:spLocks noGrp="1"/>
          </p:cNvSpPr>
          <p:nvPr>
            <p:ph type="body" sz="quarter" idx="13" hasCustomPrompt="1"/>
          </p:nvPr>
        </p:nvSpPr>
        <p:spPr>
          <a:xfrm>
            <a:off x="726505" y="1804087"/>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37" name="Text Placeholder 64"/>
          <p:cNvSpPr>
            <a:spLocks noGrp="1"/>
          </p:cNvSpPr>
          <p:nvPr>
            <p:ph type="body" sz="quarter" idx="20" hasCustomPrompt="1"/>
          </p:nvPr>
        </p:nvSpPr>
        <p:spPr>
          <a:xfrm>
            <a:off x="1131083" y="2020330"/>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38" name="Text Placeholder 10"/>
          <p:cNvSpPr>
            <a:spLocks noGrp="1"/>
          </p:cNvSpPr>
          <p:nvPr>
            <p:ph type="body" sz="quarter" idx="21" hasCustomPrompt="1"/>
          </p:nvPr>
        </p:nvSpPr>
        <p:spPr>
          <a:xfrm>
            <a:off x="726505" y="2350052"/>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9" name="Text Placeholder 64"/>
          <p:cNvSpPr>
            <a:spLocks noGrp="1"/>
          </p:cNvSpPr>
          <p:nvPr>
            <p:ph type="body" sz="quarter" idx="22" hasCustomPrompt="1"/>
          </p:nvPr>
        </p:nvSpPr>
        <p:spPr>
          <a:xfrm>
            <a:off x="726505" y="2596100"/>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0" name="Text Placeholder 64"/>
          <p:cNvSpPr>
            <a:spLocks noGrp="1"/>
          </p:cNvSpPr>
          <p:nvPr>
            <p:ph type="body" sz="quarter" idx="23" hasCustomPrompt="1"/>
          </p:nvPr>
        </p:nvSpPr>
        <p:spPr>
          <a:xfrm>
            <a:off x="1131083" y="2812343"/>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41" name="Text Placeholder 10"/>
          <p:cNvSpPr>
            <a:spLocks noGrp="1"/>
          </p:cNvSpPr>
          <p:nvPr>
            <p:ph type="body" sz="quarter" idx="24" hasCustomPrompt="1"/>
          </p:nvPr>
        </p:nvSpPr>
        <p:spPr>
          <a:xfrm>
            <a:off x="726505" y="3161707"/>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42" name="Text Placeholder 64"/>
          <p:cNvSpPr>
            <a:spLocks noGrp="1"/>
          </p:cNvSpPr>
          <p:nvPr>
            <p:ph type="body" sz="quarter" idx="25" hasCustomPrompt="1"/>
          </p:nvPr>
        </p:nvSpPr>
        <p:spPr>
          <a:xfrm>
            <a:off x="726505" y="3407755"/>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3" name="Text Placeholder 64"/>
          <p:cNvSpPr>
            <a:spLocks noGrp="1"/>
          </p:cNvSpPr>
          <p:nvPr>
            <p:ph type="body" sz="quarter" idx="26" hasCustomPrompt="1"/>
          </p:nvPr>
        </p:nvSpPr>
        <p:spPr>
          <a:xfrm>
            <a:off x="1131083" y="3623998"/>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Tree>
    <p:extLst>
      <p:ext uri="{BB962C8B-B14F-4D97-AF65-F5344CB8AC3E}">
        <p14:creationId xmlns:p14="http://schemas.microsoft.com/office/powerpoint/2010/main" val="184379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 Ba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80E5-9671-47D6-921B-5739E0C75CF7}"/>
              </a:ext>
            </a:extLst>
          </p:cNvPr>
          <p:cNvSpPr>
            <a:spLocks noGrp="1"/>
          </p:cNvSpPr>
          <p:nvPr>
            <p:ph type="title" hasCustomPrompt="1"/>
          </p:nvPr>
        </p:nvSpPr>
        <p:spPr/>
        <p:txBody>
          <a:bodyPr/>
          <a:lstStyle>
            <a:lvl1pPr>
              <a:defRPr b="1" baseline="0"/>
            </a:lvl1pPr>
          </a:lstStyle>
          <a:p>
            <a:r>
              <a:rPr lang="en-US" dirty="0"/>
              <a:t>CLICK TO ADD TITLE</a:t>
            </a:r>
          </a:p>
        </p:txBody>
      </p:sp>
      <p:sp>
        <p:nvSpPr>
          <p:cNvPr id="4" name="Text Placeholder 3">
            <a:extLst>
              <a:ext uri="{FF2B5EF4-FFF2-40B4-BE49-F238E27FC236}">
                <a16:creationId xmlns:a16="http://schemas.microsoft.com/office/drawing/2014/main" id="{77842311-1E58-45F8-AECD-112D9CB871C6}"/>
              </a:ext>
            </a:extLst>
          </p:cNvPr>
          <p:cNvSpPr>
            <a:spLocks noGrp="1"/>
          </p:cNvSpPr>
          <p:nvPr>
            <p:ph type="body" sz="quarter" idx="10" hasCustomPrompt="1"/>
          </p:nvPr>
        </p:nvSpPr>
        <p:spPr>
          <a:xfrm>
            <a:off x="2365543" y="2470150"/>
            <a:ext cx="7460914" cy="1095131"/>
          </a:xfrm>
          <a:prstGeom prst="rect">
            <a:avLst/>
          </a:prstGeom>
        </p:spPr>
        <p:txBody>
          <a:bodyPr/>
          <a:lstStyle>
            <a:lvl1pPr marL="342900" indent="-342900">
              <a:buSzPct val="100000"/>
              <a:buFont typeface="Wingdings" panose="05000000000000000000" pitchFamily="2" charset="2"/>
              <a:buChar char="§"/>
              <a:defRPr sz="2400" b="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add to text </a:t>
            </a:r>
          </a:p>
          <a:p>
            <a:pPr lvl="0"/>
            <a:endParaRPr lang="en-US" dirty="0"/>
          </a:p>
        </p:txBody>
      </p:sp>
    </p:spTree>
    <p:extLst>
      <p:ext uri="{BB962C8B-B14F-4D97-AF65-F5344CB8AC3E}">
        <p14:creationId xmlns:p14="http://schemas.microsoft.com/office/powerpoint/2010/main" val="109773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Remark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25E9-AF04-46F4-8B98-AAD5BCA94D99}"/>
              </a:ext>
            </a:extLst>
          </p:cNvPr>
          <p:cNvSpPr>
            <a:spLocks noGrp="1"/>
          </p:cNvSpPr>
          <p:nvPr>
            <p:ph type="title" hasCustomPrompt="1"/>
          </p:nvPr>
        </p:nvSpPr>
        <p:spPr/>
        <p:txBody>
          <a:bodyPr/>
          <a:lstStyle>
            <a:lvl1pPr>
              <a:defRPr b="1"/>
            </a:lvl1pPr>
          </a:lstStyle>
          <a:p>
            <a:r>
              <a:rPr lang="en-US" dirty="0"/>
              <a:t>CLICK TO add TITLE</a:t>
            </a:r>
          </a:p>
        </p:txBody>
      </p:sp>
    </p:spTree>
    <p:extLst>
      <p:ext uri="{BB962C8B-B14F-4D97-AF65-F5344CB8AC3E}">
        <p14:creationId xmlns:p14="http://schemas.microsoft.com/office/powerpoint/2010/main" val="1045270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DD5E-A4B8-40F4-801A-55936D08A60E}"/>
              </a:ext>
            </a:extLst>
          </p:cNvPr>
          <p:cNvSpPr>
            <a:spLocks noGrp="1"/>
          </p:cNvSpPr>
          <p:nvPr>
            <p:ph type="title" hasCustomPrompt="1"/>
          </p:nvPr>
        </p:nvSpPr>
        <p:spPr/>
        <p:txBody>
          <a:bodyPr/>
          <a:lstStyle>
            <a:lvl1pPr>
              <a:defRPr baseline="0"/>
            </a:lvl1pPr>
          </a:lstStyle>
          <a:p>
            <a:r>
              <a:rPr lang="en-US" dirty="0"/>
              <a:t>Click to add title</a:t>
            </a:r>
          </a:p>
        </p:txBody>
      </p:sp>
    </p:spTree>
    <p:extLst>
      <p:ext uri="{BB962C8B-B14F-4D97-AF65-F5344CB8AC3E}">
        <p14:creationId xmlns:p14="http://schemas.microsoft.com/office/powerpoint/2010/main" val="176267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ly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4645E2-BC3D-4978-B3F8-C2650FB314BC}"/>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4" name="Picture Placeholder 3">
            <a:extLst>
              <a:ext uri="{FF2B5EF4-FFF2-40B4-BE49-F238E27FC236}">
                <a16:creationId xmlns:a16="http://schemas.microsoft.com/office/drawing/2014/main" id="{1D1DFAF8-64D7-4E64-82B0-39B236FF24E3}"/>
              </a:ext>
            </a:extLst>
          </p:cNvPr>
          <p:cNvSpPr>
            <a:spLocks noGrp="1"/>
          </p:cNvSpPr>
          <p:nvPr>
            <p:ph type="pic" sz="quarter" idx="10"/>
          </p:nvPr>
        </p:nvSpPr>
        <p:spPr>
          <a:xfrm>
            <a:off x="1834356" y="1577975"/>
            <a:ext cx="8523288" cy="4635500"/>
          </a:xfrm>
        </p:spPr>
        <p:txBody>
          <a:bodyPr/>
          <a:lstStyle>
            <a:lvl1pPr marL="0" indent="0">
              <a:buNone/>
              <a:defRPr/>
            </a:lvl1pPr>
          </a:lstStyle>
          <a:p>
            <a:endParaRPr lang="en-US" dirty="0"/>
          </a:p>
        </p:txBody>
      </p:sp>
    </p:spTree>
    <p:extLst>
      <p:ext uri="{BB962C8B-B14F-4D97-AF65-F5344CB8AC3E}">
        <p14:creationId xmlns:p14="http://schemas.microsoft.com/office/powerpoint/2010/main" val="3313015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o Bullet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262DDC-A8BB-4ED8-9D67-43A0E500F07D}"/>
              </a:ext>
            </a:extLst>
          </p:cNvPr>
          <p:cNvSpPr>
            <a:spLocks noGrp="1"/>
          </p:cNvSpPr>
          <p:nvPr>
            <p:ph type="body" sz="half" idx="2" hasCustomPrompt="1"/>
          </p:nvPr>
        </p:nvSpPr>
        <p:spPr>
          <a:xfrm>
            <a:off x="839788" y="1621410"/>
            <a:ext cx="10519874" cy="4247578"/>
          </a:xfrm>
        </p:spPr>
        <p:txBody>
          <a:bodyPr>
            <a:normAutofit/>
          </a:bodyPr>
          <a:lstStyle>
            <a:lvl1pPr marL="0" indent="0">
              <a:buNone/>
              <a:defRPr sz="24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8" name="Title Placeholder 1">
            <a:extLst>
              <a:ext uri="{FF2B5EF4-FFF2-40B4-BE49-F238E27FC236}">
                <a16:creationId xmlns:a16="http://schemas.microsoft.com/office/drawing/2014/main" id="{C8C8CB63-2B34-48E7-9410-F70BF4A822BB}"/>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390040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E8D4-ED4F-49D3-B679-31DF71A2DC05}"/>
              </a:ext>
            </a:extLst>
          </p:cNvPr>
          <p:cNvSpPr>
            <a:spLocks noGrp="1"/>
          </p:cNvSpPr>
          <p:nvPr>
            <p:ph type="title"/>
          </p:nvPr>
        </p:nvSpPr>
        <p:spPr/>
        <p:txBody>
          <a:bodyPr anchor="b"/>
          <a:lstStyle/>
          <a:p>
            <a:r>
              <a:rPr lang="en-US"/>
              <a:t>Click to edit Master title style</a:t>
            </a:r>
          </a:p>
        </p:txBody>
      </p:sp>
      <p:sp>
        <p:nvSpPr>
          <p:cNvPr id="4" name="Text Placeholder 3">
            <a:extLst>
              <a:ext uri="{FF2B5EF4-FFF2-40B4-BE49-F238E27FC236}">
                <a16:creationId xmlns:a16="http://schemas.microsoft.com/office/drawing/2014/main" id="{394A1991-2077-45D4-B642-5C72968B110E}"/>
              </a:ext>
            </a:extLst>
          </p:cNvPr>
          <p:cNvSpPr>
            <a:spLocks noGrp="1"/>
          </p:cNvSpPr>
          <p:nvPr>
            <p:ph type="body" sz="quarter" idx="10" hasCustomPrompt="1"/>
          </p:nvPr>
        </p:nvSpPr>
        <p:spPr>
          <a:xfrm>
            <a:off x="808891" y="1670050"/>
            <a:ext cx="10802083" cy="3987800"/>
          </a:xfrm>
        </p:spPr>
        <p:txBody>
          <a:bodyPr/>
          <a:lstStyle>
            <a:lvl1pPr>
              <a:defRPr>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a:latin typeface="Calibri" panose="020F0502020204030204" pitchFamily="34" charset="0"/>
                <a:cs typeface="Calibri" panose="020F0502020204030204" pitchFamily="34" charset="0"/>
              </a:defRPr>
            </a:lvl2pPr>
            <a:lvl3pPr marL="1143000" indent="-228600">
              <a:buFont typeface="Arial" panose="020B0604020202020204" pitchFamily="34" charset="0"/>
              <a:buChar cha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bullets</a:t>
            </a:r>
          </a:p>
          <a:p>
            <a:pPr lvl="1"/>
            <a:r>
              <a:rPr lang="en-US" dirty="0"/>
              <a:t> Second level</a:t>
            </a:r>
          </a:p>
          <a:p>
            <a:pPr lvl="2"/>
            <a:r>
              <a:rPr lang="en-US"/>
              <a:t> Third </a:t>
            </a:r>
            <a:r>
              <a:rPr lang="en-US" dirty="0"/>
              <a:t>level</a:t>
            </a:r>
          </a:p>
          <a:p>
            <a:pPr lvl="3"/>
            <a:endParaRPr lang="en-US" dirty="0"/>
          </a:p>
        </p:txBody>
      </p:sp>
    </p:spTree>
    <p:extLst>
      <p:ext uri="{BB962C8B-B14F-4D97-AF65-F5344CB8AC3E}">
        <p14:creationId xmlns:p14="http://schemas.microsoft.com/office/powerpoint/2010/main" val="683172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0D746D-772E-4F09-BFFD-BD4CD2344D02}"/>
              </a:ext>
            </a:extLst>
          </p:cNvPr>
          <p:cNvSpPr>
            <a:spLocks noGrp="1"/>
          </p:cNvSpPr>
          <p:nvPr>
            <p:ph idx="1" hasCustomPrompt="1"/>
          </p:nvPr>
        </p:nvSpPr>
        <p:spPr/>
        <p:txBody>
          <a:bodyPr/>
          <a:lstStyle>
            <a:lvl1pPr marL="0" indent="0">
              <a:buNone/>
              <a:defRPr>
                <a:latin typeface="Calibri" panose="020F0502020204030204" pitchFamily="34" charset="0"/>
                <a:cs typeface="Calibri" panose="020F0502020204030204" pitchFamily="34" charset="0"/>
              </a:defRPr>
            </a:lvl1pPr>
          </a:lstStyle>
          <a:p>
            <a:pPr lvl="0"/>
            <a:r>
              <a:rPr lang="en-US" dirty="0"/>
              <a:t>If something other than text is desired pick from the icons below.</a:t>
            </a:r>
          </a:p>
        </p:txBody>
      </p:sp>
      <p:sp>
        <p:nvSpPr>
          <p:cNvPr id="7" name="Title Placeholder 1">
            <a:extLst>
              <a:ext uri="{FF2B5EF4-FFF2-40B4-BE49-F238E27FC236}">
                <a16:creationId xmlns:a16="http://schemas.microsoft.com/office/drawing/2014/main" id="{2C4645E2-BC3D-4978-B3F8-C2650FB314BC}"/>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3382317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0B2FFB9-4D51-4095-9CBE-F3637F426E93}"/>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6048012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6.png"/><Relationship Id="rId17" Type="http://schemas.openxmlformats.org/officeDocument/2006/relationships/image" Target="../media/image13.svg"/><Relationship Id="rId2" Type="http://schemas.openxmlformats.org/officeDocument/2006/relationships/slideLayout" Target="../slideLayouts/slideLayout6.xml"/><Relationship Id="rId16"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5.xml"/><Relationship Id="rId5" Type="http://schemas.openxmlformats.org/officeDocument/2006/relationships/slideLayout" Target="../slideLayouts/slideLayout9.xml"/><Relationship Id="rId15" Type="http://schemas.openxmlformats.org/officeDocument/2006/relationships/image" Target="../media/image11.sv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7.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theme" Target="../theme/theme8.xml"/><Relationship Id="rId1" Type="http://schemas.openxmlformats.org/officeDocument/2006/relationships/slideLayout" Target="../slideLayouts/slideLayout1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7.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4CFC605-B9D3-4432-BE78-8A96930F5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168223"/>
            <a:ext cx="12192000" cy="2328596"/>
          </a:xfrm>
          <a:prstGeom prst="rect">
            <a:avLst/>
          </a:prstGeom>
        </p:spPr>
      </p:pic>
      <p:sp>
        <p:nvSpPr>
          <p:cNvPr id="26" name="Title 1">
            <a:extLst>
              <a:ext uri="{FF2B5EF4-FFF2-40B4-BE49-F238E27FC236}">
                <a16:creationId xmlns:a16="http://schemas.microsoft.com/office/drawing/2014/main" id="{E711CA3C-B550-4BD8-AB43-968623A640B7}"/>
              </a:ext>
            </a:extLst>
          </p:cNvPr>
          <p:cNvSpPr txBox="1">
            <a:spLocks/>
          </p:cNvSpPr>
          <p:nvPr userDrawn="1"/>
        </p:nvSpPr>
        <p:spPr>
          <a:xfrm>
            <a:off x="209167" y="2297899"/>
            <a:ext cx="2990005" cy="2053679"/>
          </a:xfrm>
          <a:prstGeom prst="rect">
            <a:avLst/>
          </a:prstGeom>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4000" kern="1200" spc="-150">
                <a:solidFill>
                  <a:schemeClr val="bg1"/>
                </a:solidFill>
                <a:latin typeface="Cera PROModern Medium" pitchFamily="2" charset="0"/>
                <a:ea typeface="+mj-ea"/>
                <a:cs typeface="+mj-cs"/>
              </a:defRPr>
            </a:lvl1pPr>
          </a:lstStyle>
          <a:p>
            <a:pPr algn="l"/>
            <a:r>
              <a:rPr lang="en-US" sz="2000" b="1" spc="0" dirty="0">
                <a:latin typeface="Trebuchet MS" panose="020B0603020202020204" pitchFamily="34" charset="0"/>
              </a:rPr>
              <a:t>OFFICE OF RESEARCH, </a:t>
            </a:r>
          </a:p>
          <a:p>
            <a:pPr algn="l"/>
            <a:r>
              <a:rPr lang="en-US" sz="2000" b="1" spc="0" dirty="0">
                <a:latin typeface="Trebuchet MS" panose="020B0603020202020204" pitchFamily="34" charset="0"/>
              </a:rPr>
              <a:t>DEVELOPMENT, </a:t>
            </a:r>
          </a:p>
          <a:p>
            <a:pPr algn="l"/>
            <a:r>
              <a:rPr lang="en-US" sz="2000" b="1" spc="0" dirty="0">
                <a:latin typeface="Trebuchet MS" panose="020B0603020202020204" pitchFamily="34" charset="0"/>
              </a:rPr>
              <a:t>AND TECHNOLOGY</a:t>
            </a:r>
          </a:p>
        </p:txBody>
      </p:sp>
      <p:sp>
        <p:nvSpPr>
          <p:cNvPr id="28" name="Title Placeholder 1">
            <a:extLst>
              <a:ext uri="{FF2B5EF4-FFF2-40B4-BE49-F238E27FC236}">
                <a16:creationId xmlns:a16="http://schemas.microsoft.com/office/drawing/2014/main" id="{CFA155B0-518F-4607-A622-023ACBA16F34}"/>
              </a:ext>
            </a:extLst>
          </p:cNvPr>
          <p:cNvSpPr>
            <a:spLocks noGrp="1"/>
          </p:cNvSpPr>
          <p:nvPr>
            <p:ph type="title"/>
          </p:nvPr>
        </p:nvSpPr>
        <p:spPr>
          <a:xfrm>
            <a:off x="3583578" y="2250742"/>
            <a:ext cx="8332908" cy="2141156"/>
          </a:xfrm>
          <a:prstGeom prst="rect">
            <a:avLst/>
          </a:prstGeom>
        </p:spPr>
        <p:txBody>
          <a:bodyPr vert="horz" lIns="91440" tIns="45720" rIns="91440" bIns="45720" rtlCol="0" anchor="ctr" anchorCtr="0">
            <a:normAutofit/>
          </a:bodyPr>
          <a:lstStyle/>
          <a:p>
            <a:r>
              <a:rPr lang="en-US" dirty="0"/>
              <a:t>CLICK TO EDIT MASTER TITLE STYLE</a:t>
            </a:r>
          </a:p>
        </p:txBody>
      </p:sp>
      <p:pic>
        <p:nvPicPr>
          <p:cNvPr id="16" name="Graphic 15">
            <a:extLst>
              <a:ext uri="{FF2B5EF4-FFF2-40B4-BE49-F238E27FC236}">
                <a16:creationId xmlns:a16="http://schemas.microsoft.com/office/drawing/2014/main" id="{D895E7D4-69D2-4EF0-B22A-469C4A5EBB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32" y="6276451"/>
            <a:ext cx="12192000" cy="571500"/>
          </a:xfrm>
          <a:prstGeom prst="rect">
            <a:avLst/>
          </a:prstGeom>
        </p:spPr>
      </p:pic>
      <p:pic>
        <p:nvPicPr>
          <p:cNvPr id="8" name="Picture 7">
            <a:extLst>
              <a:ext uri="{FF2B5EF4-FFF2-40B4-BE49-F238E27FC236}">
                <a16:creationId xmlns:a16="http://schemas.microsoft.com/office/drawing/2014/main" id="{9EEE8C14-D938-4EFD-A57C-26374ACA4B70}"/>
              </a:ext>
            </a:extLst>
          </p:cNvPr>
          <p:cNvPicPr>
            <a:picLocks noChangeAspect="1"/>
          </p:cNvPicPr>
          <p:nvPr userDrawn="1"/>
        </p:nvPicPr>
        <p:blipFill>
          <a:blip r:embed="rId7"/>
          <a:srcRect/>
          <a:stretch/>
        </p:blipFill>
        <p:spPr>
          <a:xfrm>
            <a:off x="0" y="13998"/>
            <a:ext cx="12192000" cy="2177142"/>
          </a:xfrm>
          <a:prstGeom prst="rect">
            <a:avLst/>
          </a:prstGeom>
        </p:spPr>
      </p:pic>
    </p:spTree>
    <p:extLst>
      <p:ext uri="{BB962C8B-B14F-4D97-AF65-F5344CB8AC3E}">
        <p14:creationId xmlns:p14="http://schemas.microsoft.com/office/powerpoint/2010/main" val="2163358211"/>
      </p:ext>
    </p:extLst>
  </p:cSld>
  <p:clrMap bg1="lt1" tx1="dk1" bg2="lt2" tx2="dk2" accent1="accent1" accent2="accent2" accent3="accent3" accent4="accent4" accent5="accent5" accent6="accent6" hlink="hlink" folHlink="folHlink"/>
  <p:sldLayoutIdLst>
    <p:sldLayoutId id="2147487605" r:id="rId1"/>
  </p:sldLayoutIdLst>
  <p:hf hdr="0" ftr="0"/>
  <p:txStyles>
    <p:titleStyle>
      <a:lvl1pPr algn="r" defTabSz="914400" rtl="0" eaLnBrk="1" latinLnBrk="0" hangingPunct="1">
        <a:lnSpc>
          <a:spcPct val="90000"/>
        </a:lnSpc>
        <a:spcBef>
          <a:spcPct val="0"/>
        </a:spcBef>
        <a:buNone/>
        <a:defRPr sz="4000" b="1" kern="1200">
          <a:solidFill>
            <a:schemeClr val="bg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None/>
        <a:defRPr sz="3600" b="0" kern="1200" baseline="0">
          <a:solidFill>
            <a:schemeClr val="accent1"/>
          </a:solidFill>
          <a:latin typeface="Cera PROModern Medium" pitchFamily="2" charset="0"/>
          <a:ea typeface="+mn-ea"/>
          <a:cs typeface="+mn-cs"/>
        </a:defRPr>
      </a:lvl1pPr>
      <a:lvl2pPr marL="91440" indent="0" algn="l" defTabSz="914400" rtl="0" eaLnBrk="1" latinLnBrk="0" hangingPunct="1">
        <a:lnSpc>
          <a:spcPct val="100000"/>
        </a:lnSpc>
        <a:spcBef>
          <a:spcPts val="100"/>
        </a:spcBef>
        <a:spcAft>
          <a:spcPts val="100"/>
        </a:spcAft>
        <a:buClr>
          <a:schemeClr val="accent6"/>
        </a:buClr>
        <a:buSzPct val="80000"/>
        <a:buFontTx/>
        <a:buNone/>
        <a:defRPr sz="1800" kern="1200">
          <a:solidFill>
            <a:schemeClr val="accent1"/>
          </a:solidFill>
          <a:latin typeface="Cera PROModern Medium" pitchFamily="2" charset="0"/>
          <a:ea typeface="+mn-ea"/>
          <a:cs typeface="+mn-cs"/>
        </a:defRPr>
      </a:lvl2pPr>
      <a:lvl3pPr marL="274320" indent="0" algn="l" defTabSz="914400" rtl="0" eaLnBrk="1" latinLnBrk="0" hangingPunct="1">
        <a:lnSpc>
          <a:spcPct val="100000"/>
        </a:lnSpc>
        <a:spcBef>
          <a:spcPts val="100"/>
        </a:spcBef>
        <a:spcAft>
          <a:spcPts val="100"/>
        </a:spcAft>
        <a:buClr>
          <a:schemeClr val="accent6"/>
        </a:buClr>
        <a:buSzPct val="80000"/>
        <a:buFontTx/>
        <a:buNone/>
        <a:defRPr sz="1400" kern="1200" baseline="0">
          <a:solidFill>
            <a:schemeClr val="accent1"/>
          </a:solidFill>
          <a:latin typeface="Cera PROModern Medium" pitchFamily="2" charset="0"/>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640080" indent="0" algn="l" defTabSz="914400" rtl="0" eaLnBrk="1" latinLnBrk="0" hangingPunct="1">
        <a:lnSpc>
          <a:spcPct val="100000"/>
        </a:lnSpc>
        <a:spcBef>
          <a:spcPts val="100"/>
        </a:spcBef>
        <a:spcAft>
          <a:spcPts val="100"/>
        </a:spcAft>
        <a:buClr>
          <a:schemeClr val="accent6"/>
        </a:buClr>
        <a:buSzPct val="80000"/>
        <a:buFontTx/>
        <a:buNone/>
        <a:defRPr sz="1400" kern="1200" baseline="0">
          <a:solidFill>
            <a:schemeClr val="accent1"/>
          </a:solidFill>
          <a:latin typeface="Cera PROModern Medium" pitchFamily="2" charset="0"/>
          <a:ea typeface="+mn-ea"/>
          <a:cs typeface="+mn-cs"/>
        </a:defRPr>
      </a:lvl5pPr>
      <a:lvl6pPr marL="640080" indent="0" algn="l" defTabSz="914400" rtl="0" eaLnBrk="1" latinLnBrk="0" hangingPunct="1">
        <a:lnSpc>
          <a:spcPct val="100000"/>
        </a:lnSpc>
        <a:spcBef>
          <a:spcPts val="100"/>
        </a:spcBef>
        <a:spcAft>
          <a:spcPts val="100"/>
        </a:spcAft>
        <a:buClr>
          <a:schemeClr val="accent6"/>
        </a:buClr>
        <a:buSzPct val="80000"/>
        <a:buFontTx/>
        <a:buNone/>
        <a:defRPr sz="1400" kern="1200">
          <a:solidFill>
            <a:schemeClr val="accent1"/>
          </a:solidFill>
          <a:latin typeface="Cera PROModern Medium" pitchFamily="2"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506" y="644535"/>
            <a:ext cx="10709993" cy="620880"/>
          </a:xfrm>
          <a:prstGeom prst="rect">
            <a:avLst/>
          </a:prstGeom>
        </p:spPr>
        <p:txBody>
          <a:bodyPr vert="horz" lIns="91440" tIns="45720" rIns="91440" bIns="45720" rtlCol="0" anchor="b" anchorCtr="0">
            <a:normAutofit/>
          </a:bodyPr>
          <a:lstStyle/>
          <a:p>
            <a:r>
              <a:rPr lang="en-US" dirty="0"/>
              <a:t>CLICK TO ADD TITLE</a:t>
            </a:r>
          </a:p>
        </p:txBody>
      </p:sp>
      <p:pic>
        <p:nvPicPr>
          <p:cNvPr id="4" name="Graphic 3">
            <a:extLst>
              <a:ext uri="{FF2B5EF4-FFF2-40B4-BE49-F238E27FC236}">
                <a16:creationId xmlns:a16="http://schemas.microsoft.com/office/drawing/2014/main" id="{78493EA2-B67F-4AD3-A024-4AE1259DC7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7403" y="1309247"/>
            <a:ext cx="1295226" cy="53228"/>
          </a:xfrm>
          <a:prstGeom prst="rect">
            <a:avLst/>
          </a:prstGeom>
        </p:spPr>
      </p:pic>
      <p:pic>
        <p:nvPicPr>
          <p:cNvPr id="7" name="Graphic 6">
            <a:extLst>
              <a:ext uri="{FF2B5EF4-FFF2-40B4-BE49-F238E27FC236}">
                <a16:creationId xmlns:a16="http://schemas.microsoft.com/office/drawing/2014/main" id="{0631F889-F8E8-4903-9562-712326D8F0D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64821"/>
            <a:ext cx="12192000" cy="2343150"/>
          </a:xfrm>
          <a:prstGeom prst="rect">
            <a:avLst/>
          </a:prstGeom>
        </p:spPr>
      </p:pic>
      <p:grpSp>
        <p:nvGrpSpPr>
          <p:cNvPr id="15" name="Group 14">
            <a:extLst>
              <a:ext uri="{FF2B5EF4-FFF2-40B4-BE49-F238E27FC236}">
                <a16:creationId xmlns:a16="http://schemas.microsoft.com/office/drawing/2014/main" id="{703A5155-D0F9-4D44-91B0-EE886089EF09}"/>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33FF369D-B95E-4BCA-A730-79C54B789920}"/>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420275AE-80EA-422D-AB6A-40E7CD6D459C}"/>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E1C6A6D1-B137-4550-B040-6E74F6834AEF}"/>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4" name="Rectangle 7">
            <a:extLst>
              <a:ext uri="{FF2B5EF4-FFF2-40B4-BE49-F238E27FC236}">
                <a16:creationId xmlns:a16="http://schemas.microsoft.com/office/drawing/2014/main" id="{3AF383DD-4661-487D-B7E0-23ED1215FDBB}"/>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pic>
        <p:nvPicPr>
          <p:cNvPr id="25" name="Graphic 24">
            <a:extLst>
              <a:ext uri="{FF2B5EF4-FFF2-40B4-BE49-F238E27FC236}">
                <a16:creationId xmlns:a16="http://schemas.microsoft.com/office/drawing/2014/main" id="{AB6551EC-58A1-4B93-A925-2ECC6569D49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960" y="6355105"/>
            <a:ext cx="1085122" cy="425807"/>
          </a:xfrm>
          <a:prstGeom prst="rect">
            <a:avLst/>
          </a:prstGeom>
        </p:spPr>
      </p:pic>
      <p:pic>
        <p:nvPicPr>
          <p:cNvPr id="26" name="Graphic 25">
            <a:extLst>
              <a:ext uri="{FF2B5EF4-FFF2-40B4-BE49-F238E27FC236}">
                <a16:creationId xmlns:a16="http://schemas.microsoft.com/office/drawing/2014/main" id="{25BDF5AA-FDDC-457C-9CB1-76AEA1908AA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061660" y="6422638"/>
            <a:ext cx="1820483" cy="332310"/>
          </a:xfrm>
          <a:prstGeom prst="rect">
            <a:avLst/>
          </a:prstGeom>
        </p:spPr>
      </p:pic>
    </p:spTree>
    <p:extLst>
      <p:ext uri="{BB962C8B-B14F-4D97-AF65-F5344CB8AC3E}">
        <p14:creationId xmlns:p14="http://schemas.microsoft.com/office/powerpoint/2010/main" val="159492830"/>
      </p:ext>
    </p:extLst>
  </p:cSld>
  <p:clrMap bg1="lt1" tx1="dk1" bg2="lt2" tx2="dk2" accent1="accent1" accent2="accent2" accent3="accent3" accent4="accent4" accent5="accent5" accent6="accent6" hlink="hlink" folHlink="folHlink"/>
  <p:sldLayoutIdLst>
    <p:sldLayoutId id="2147487602" r:id="rId1"/>
  </p:sldLayoutIdLst>
  <p:hf hdr="0" ftr="0"/>
  <p:txStyles>
    <p:titleStyle>
      <a:lvl1pPr algn="l" defTabSz="914400" rtl="0" eaLnBrk="1" latinLnBrk="0" hangingPunct="1">
        <a:lnSpc>
          <a:spcPct val="90000"/>
        </a:lnSpc>
        <a:spcBef>
          <a:spcPct val="0"/>
        </a:spcBef>
        <a:buNone/>
        <a:defRPr sz="3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917228B-275F-434F-BDB1-9386A8349C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164821"/>
            <a:ext cx="12192000" cy="2343150"/>
          </a:xfrm>
          <a:prstGeom prst="rect">
            <a:avLst/>
          </a:prstGeom>
        </p:spPr>
      </p:pic>
      <p:sp>
        <p:nvSpPr>
          <p:cNvPr id="2" name="Title Placeholder 1"/>
          <p:cNvSpPr>
            <a:spLocks noGrp="1"/>
          </p:cNvSpPr>
          <p:nvPr>
            <p:ph type="title"/>
          </p:nvPr>
        </p:nvSpPr>
        <p:spPr>
          <a:xfrm>
            <a:off x="741004" y="2811351"/>
            <a:ext cx="10709993" cy="620880"/>
          </a:xfrm>
          <a:prstGeom prst="rect">
            <a:avLst/>
          </a:prstGeom>
        </p:spPr>
        <p:txBody>
          <a:bodyPr vert="horz" lIns="91440" tIns="45720" rIns="91440" bIns="45720" rtlCol="0" anchor="b" anchorCtr="1">
            <a:noAutofit/>
          </a:bodyPr>
          <a:lstStyle/>
          <a:p>
            <a:r>
              <a:rPr lang="en-US" dirty="0"/>
              <a:t>CLICK TO add TITLE</a:t>
            </a:r>
          </a:p>
        </p:txBody>
      </p:sp>
      <p:grpSp>
        <p:nvGrpSpPr>
          <p:cNvPr id="15" name="Group 14">
            <a:extLst>
              <a:ext uri="{FF2B5EF4-FFF2-40B4-BE49-F238E27FC236}">
                <a16:creationId xmlns:a16="http://schemas.microsoft.com/office/drawing/2014/main" id="{C5E14717-336B-423D-BAB1-EDDD76B913F8}"/>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F6C3F203-DABD-4DA7-852B-0B7C36C364D8}"/>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2AB4E079-DF5C-46CC-8463-7582D3015296}"/>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BF4256B3-FDFC-4ACB-AFF5-7D2C2532379E}"/>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24" name="Graphic 23">
            <a:extLst>
              <a:ext uri="{FF2B5EF4-FFF2-40B4-BE49-F238E27FC236}">
                <a16:creationId xmlns:a16="http://schemas.microsoft.com/office/drawing/2014/main" id="{8CAF5231-0FE3-4157-9E52-6565E162C4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60" y="6355105"/>
            <a:ext cx="1085122" cy="425807"/>
          </a:xfrm>
          <a:prstGeom prst="rect">
            <a:avLst/>
          </a:prstGeom>
        </p:spPr>
      </p:pic>
      <p:pic>
        <p:nvPicPr>
          <p:cNvPr id="25" name="Graphic 24">
            <a:extLst>
              <a:ext uri="{FF2B5EF4-FFF2-40B4-BE49-F238E27FC236}">
                <a16:creationId xmlns:a16="http://schemas.microsoft.com/office/drawing/2014/main" id="{6724D58F-35AC-4BD2-A204-56D86D5BE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C5172050-05D6-4A59-B6CB-D97F57FCA9B3}"/>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1495228932"/>
      </p:ext>
    </p:extLst>
  </p:cSld>
  <p:clrMap bg1="lt1" tx1="dk1" bg2="lt2" tx2="dk2" accent1="accent1" accent2="accent2" accent3="accent3" accent4="accent4" accent5="accent5" accent6="accent6" hlink="hlink" folHlink="folHlink"/>
  <p:sldLayoutIdLst>
    <p:sldLayoutId id="2147487603" r:id="rId1"/>
  </p:sldLayoutIdLst>
  <p:hf hdr="0" ftr="0"/>
  <p:txStyles>
    <p:title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1004" y="2659487"/>
            <a:ext cx="10709993" cy="1273859"/>
          </a:xfrm>
          <a:prstGeom prst="rect">
            <a:avLst/>
          </a:prstGeom>
        </p:spPr>
        <p:txBody>
          <a:bodyPr vert="horz" lIns="91440" tIns="45720" rIns="91440" bIns="45720" rtlCol="0" anchor="b" anchorCtr="1">
            <a:noAutofit/>
          </a:bodyPr>
          <a:lstStyle/>
          <a:p>
            <a:r>
              <a:rPr lang="en-US" dirty="0"/>
              <a:t>CLICK TO add TITLE</a:t>
            </a:r>
          </a:p>
        </p:txBody>
      </p:sp>
      <p:grpSp>
        <p:nvGrpSpPr>
          <p:cNvPr id="15" name="Group 14">
            <a:extLst>
              <a:ext uri="{FF2B5EF4-FFF2-40B4-BE49-F238E27FC236}">
                <a16:creationId xmlns:a16="http://schemas.microsoft.com/office/drawing/2014/main" id="{C5E14717-336B-423D-BAB1-EDDD76B913F8}"/>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F6C3F203-DABD-4DA7-852B-0B7C36C364D8}"/>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2AB4E079-DF5C-46CC-8463-7582D3015296}"/>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BF4256B3-FDFC-4ACB-AFF5-7D2C2532379E}"/>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24" name="Graphic 23">
            <a:extLst>
              <a:ext uri="{FF2B5EF4-FFF2-40B4-BE49-F238E27FC236}">
                <a16:creationId xmlns:a16="http://schemas.microsoft.com/office/drawing/2014/main" id="{8CAF5231-0FE3-4157-9E52-6565E162C4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60" y="6355105"/>
            <a:ext cx="1085122" cy="425807"/>
          </a:xfrm>
          <a:prstGeom prst="rect">
            <a:avLst/>
          </a:prstGeom>
        </p:spPr>
      </p:pic>
      <p:pic>
        <p:nvPicPr>
          <p:cNvPr id="25" name="Graphic 24">
            <a:extLst>
              <a:ext uri="{FF2B5EF4-FFF2-40B4-BE49-F238E27FC236}">
                <a16:creationId xmlns:a16="http://schemas.microsoft.com/office/drawing/2014/main" id="{6724D58F-35AC-4BD2-A204-56D86D5BE5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C5172050-05D6-4A59-B6CB-D97F57FCA9B3}"/>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
        <p:nvSpPr>
          <p:cNvPr id="4" name="Rectangle 3">
            <a:extLst>
              <a:ext uri="{FF2B5EF4-FFF2-40B4-BE49-F238E27FC236}">
                <a16:creationId xmlns:a16="http://schemas.microsoft.com/office/drawing/2014/main" id="{A7175CF7-5838-4E9A-91B1-1EF6C5EB336F}"/>
              </a:ext>
            </a:extLst>
          </p:cNvPr>
          <p:cNvSpPr/>
          <p:nvPr userDrawn="1"/>
        </p:nvSpPr>
        <p:spPr>
          <a:xfrm>
            <a:off x="-2244" y="2177053"/>
            <a:ext cx="402956" cy="2343150"/>
          </a:xfrm>
          <a:prstGeom prst="rect">
            <a:avLst/>
          </a:prstGeom>
          <a:solidFill>
            <a:srgbClr val="19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154F62-A317-4B62-9CEA-180D59723AAC}"/>
              </a:ext>
            </a:extLst>
          </p:cNvPr>
          <p:cNvSpPr/>
          <p:nvPr userDrawn="1"/>
        </p:nvSpPr>
        <p:spPr>
          <a:xfrm>
            <a:off x="11809709" y="2158372"/>
            <a:ext cx="402956" cy="2343150"/>
          </a:xfrm>
          <a:prstGeom prst="rect">
            <a:avLst/>
          </a:prstGeom>
          <a:solidFill>
            <a:srgbClr val="19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12F97E0-B312-48F0-8279-F581B6044005}"/>
              </a:ext>
            </a:extLst>
          </p:cNvPr>
          <p:cNvSpPr/>
          <p:nvPr userDrawn="1"/>
        </p:nvSpPr>
        <p:spPr>
          <a:xfrm>
            <a:off x="2553346" y="4056918"/>
            <a:ext cx="7085308" cy="75966"/>
          </a:xfrm>
          <a:prstGeom prst="rect">
            <a:avLst/>
          </a:prstGeom>
          <a:solidFill>
            <a:srgbClr val="19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824501"/>
      </p:ext>
    </p:extLst>
  </p:cSld>
  <p:clrMap bg1="lt1" tx1="dk1" bg2="lt2" tx2="dk2" accent1="accent1" accent2="accent2" accent3="accent3" accent4="accent4" accent5="accent5" accent6="accent6" hlink="hlink" folHlink="folHlink"/>
  <p:sldLayoutIdLst>
    <p:sldLayoutId id="2147487634" r:id="rId1"/>
  </p:sldLayoutIdLst>
  <p:hf hdr="0" ftr="0"/>
  <p:txStyles>
    <p:title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FECBC-63C9-47AA-AC71-1D912F28E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7" name="Title Placeholder 1">
            <a:extLst>
              <a:ext uri="{FF2B5EF4-FFF2-40B4-BE49-F238E27FC236}">
                <a16:creationId xmlns:a16="http://schemas.microsoft.com/office/drawing/2014/main" id="{A9C31C9B-EE0E-4075-8EBB-FD4A41D44ED4}"/>
              </a:ext>
            </a:extLst>
          </p:cNvPr>
          <p:cNvSpPr>
            <a:spLocks noGrp="1"/>
          </p:cNvSpPr>
          <p:nvPr>
            <p:ph type="title"/>
          </p:nvPr>
        </p:nvSpPr>
        <p:spPr>
          <a:xfrm>
            <a:off x="726506" y="644535"/>
            <a:ext cx="10709993" cy="620880"/>
          </a:xfrm>
          <a:prstGeom prst="rect">
            <a:avLst/>
          </a:prstGeom>
        </p:spPr>
        <p:txBody>
          <a:bodyPr vert="horz" lIns="91440" tIns="45720" rIns="91440" bIns="45720" rtlCol="0" anchor="b">
            <a:noAutofit/>
          </a:bodyPr>
          <a:lstStyle/>
          <a:p>
            <a:r>
              <a:rPr lang="en-US" dirty="0"/>
              <a:t>CLICK TO Add TITLE</a:t>
            </a:r>
          </a:p>
        </p:txBody>
      </p:sp>
      <p:pic>
        <p:nvPicPr>
          <p:cNvPr id="8" name="Graphic 7">
            <a:extLst>
              <a:ext uri="{FF2B5EF4-FFF2-40B4-BE49-F238E27FC236}">
                <a16:creationId xmlns:a16="http://schemas.microsoft.com/office/drawing/2014/main" id="{FA586165-29A9-4AE7-9635-C30E6750A4E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37403" y="1309247"/>
            <a:ext cx="1295226" cy="53228"/>
          </a:xfrm>
          <a:prstGeom prst="rect">
            <a:avLst/>
          </a:prstGeom>
        </p:spPr>
      </p:pic>
      <p:grpSp>
        <p:nvGrpSpPr>
          <p:cNvPr id="9" name="Group 8">
            <a:extLst>
              <a:ext uri="{FF2B5EF4-FFF2-40B4-BE49-F238E27FC236}">
                <a16:creationId xmlns:a16="http://schemas.microsoft.com/office/drawing/2014/main" id="{3FAE7F9A-B802-4FB0-93A0-3CBCCE09CD64}"/>
              </a:ext>
            </a:extLst>
          </p:cNvPr>
          <p:cNvGrpSpPr/>
          <p:nvPr userDrawn="1"/>
        </p:nvGrpSpPr>
        <p:grpSpPr>
          <a:xfrm>
            <a:off x="9600" y="6315537"/>
            <a:ext cx="12182399" cy="546792"/>
            <a:chOff x="0" y="6153776"/>
            <a:chExt cx="12192001" cy="708553"/>
          </a:xfrm>
        </p:grpSpPr>
        <p:sp>
          <p:nvSpPr>
            <p:cNvPr id="10" name="Rectangle 7">
              <a:extLst>
                <a:ext uri="{FF2B5EF4-FFF2-40B4-BE49-F238E27FC236}">
                  <a16:creationId xmlns:a16="http://schemas.microsoft.com/office/drawing/2014/main" id="{744B0ACB-9120-4240-8881-41B8C11F4B14}"/>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1" name="Rectangle 7">
              <a:extLst>
                <a:ext uri="{FF2B5EF4-FFF2-40B4-BE49-F238E27FC236}">
                  <a16:creationId xmlns:a16="http://schemas.microsoft.com/office/drawing/2014/main" id="{4127F155-52F3-40DE-8B10-DE4870827821}"/>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12" name="Rectangle 11">
              <a:extLst>
                <a:ext uri="{FF2B5EF4-FFF2-40B4-BE49-F238E27FC236}">
                  <a16:creationId xmlns:a16="http://schemas.microsoft.com/office/drawing/2014/main" id="{CE608E61-EB6A-4DE1-BA2E-EA869E7CB36B}"/>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13" name="Graphic 12">
            <a:extLst>
              <a:ext uri="{FF2B5EF4-FFF2-40B4-BE49-F238E27FC236}">
                <a16:creationId xmlns:a16="http://schemas.microsoft.com/office/drawing/2014/main" id="{DCFC2FF7-C81E-476C-9037-1AF32F78C9E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0960" y="6355105"/>
            <a:ext cx="1085122" cy="425807"/>
          </a:xfrm>
          <a:prstGeom prst="rect">
            <a:avLst/>
          </a:prstGeom>
        </p:spPr>
      </p:pic>
      <p:pic>
        <p:nvPicPr>
          <p:cNvPr id="14" name="Graphic 13">
            <a:extLst>
              <a:ext uri="{FF2B5EF4-FFF2-40B4-BE49-F238E27FC236}">
                <a16:creationId xmlns:a16="http://schemas.microsoft.com/office/drawing/2014/main" id="{DE90370B-F914-467C-87B4-73BFA5D5328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061660" y="6422638"/>
            <a:ext cx="1820483" cy="332310"/>
          </a:xfrm>
          <a:prstGeom prst="rect">
            <a:avLst/>
          </a:prstGeom>
        </p:spPr>
      </p:pic>
      <p:sp>
        <p:nvSpPr>
          <p:cNvPr id="15" name="Rectangle 7">
            <a:extLst>
              <a:ext uri="{FF2B5EF4-FFF2-40B4-BE49-F238E27FC236}">
                <a16:creationId xmlns:a16="http://schemas.microsoft.com/office/drawing/2014/main" id="{68E335DE-14DE-48E1-9C33-45E760205613}"/>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4162942744"/>
      </p:ext>
    </p:extLst>
  </p:cSld>
  <p:clrMap bg1="lt1" tx1="dk1" bg2="lt2" tx2="dk2" accent1="accent1" accent2="accent2" accent3="accent3" accent4="accent4" accent5="accent5" accent6="accent6" hlink="hlink" folHlink="folHlink"/>
  <p:sldLayoutIdLst>
    <p:sldLayoutId id="2147487630" r:id="rId1"/>
    <p:sldLayoutId id="2147487631" r:id="rId2"/>
    <p:sldLayoutId id="2147487632" r:id="rId3"/>
    <p:sldLayoutId id="2147487618" r:id="rId4"/>
    <p:sldLayoutId id="2147487620" r:id="rId5"/>
    <p:sldLayoutId id="2147487629" r:id="rId6"/>
    <p:sldLayoutId id="2147487626" r:id="rId7"/>
    <p:sldLayoutId id="2147487622" r:id="rId8"/>
    <p:sldLayoutId id="2147487624" r:id="rId9"/>
    <p:sldLayoutId id="2147487625" r:id="rId10"/>
  </p:sldLayoutIdLst>
  <p:txStyles>
    <p:titleStyle>
      <a:lvl1pPr algn="l" defTabSz="914400" rtl="0" eaLnBrk="1" latinLnBrk="0" hangingPunct="1">
        <a:lnSpc>
          <a:spcPct val="90000"/>
        </a:lnSpc>
        <a:spcBef>
          <a:spcPct val="0"/>
        </a:spcBef>
        <a:buNone/>
        <a:defRPr sz="3600" b="1" kern="1200" cap="all" baseline="0">
          <a:solidFill>
            <a:srgbClr val="1E3A6B"/>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62B544-BE30-4EBB-82B6-3EDE5A721EE7}"/>
              </a:ext>
            </a:extLst>
          </p:cNvPr>
          <p:cNvGrpSpPr/>
          <p:nvPr userDrawn="1"/>
        </p:nvGrpSpPr>
        <p:grpSpPr>
          <a:xfrm>
            <a:off x="9600" y="6315537"/>
            <a:ext cx="12182399" cy="546792"/>
            <a:chOff x="0" y="6153776"/>
            <a:chExt cx="12192001" cy="708553"/>
          </a:xfrm>
        </p:grpSpPr>
        <p:sp>
          <p:nvSpPr>
            <p:cNvPr id="10" name="Rectangle 7">
              <a:extLst>
                <a:ext uri="{FF2B5EF4-FFF2-40B4-BE49-F238E27FC236}">
                  <a16:creationId xmlns:a16="http://schemas.microsoft.com/office/drawing/2014/main" id="{2E710DA8-797C-4B6D-B5DF-92E3C328A9A5}"/>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1" name="Rectangle 7">
              <a:extLst>
                <a:ext uri="{FF2B5EF4-FFF2-40B4-BE49-F238E27FC236}">
                  <a16:creationId xmlns:a16="http://schemas.microsoft.com/office/drawing/2014/main" id="{BCBF3BF8-D49C-4E3F-BB8B-081C6B3463F9}"/>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14" name="Rectangle 13">
              <a:extLst>
                <a:ext uri="{FF2B5EF4-FFF2-40B4-BE49-F238E27FC236}">
                  <a16:creationId xmlns:a16="http://schemas.microsoft.com/office/drawing/2014/main" id="{F18BF1BD-5554-4992-BA63-ADD65CFC4F86}"/>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 name="Title Placeholder 1"/>
          <p:cNvSpPr>
            <a:spLocks noGrp="1"/>
          </p:cNvSpPr>
          <p:nvPr>
            <p:ph type="title"/>
          </p:nvPr>
        </p:nvSpPr>
        <p:spPr>
          <a:xfrm>
            <a:off x="726506" y="644535"/>
            <a:ext cx="10709993" cy="620880"/>
          </a:xfrm>
          <a:prstGeom prst="rect">
            <a:avLst/>
          </a:prstGeom>
        </p:spPr>
        <p:txBody>
          <a:bodyPr vert="horz" lIns="91440" tIns="45720" rIns="91440" bIns="45720" rtlCol="0" anchor="b">
            <a:normAutofit/>
          </a:bodyPr>
          <a:lstStyle/>
          <a:p>
            <a:r>
              <a:rPr lang="en-US" dirty="0"/>
              <a:t>CLICK TO add Title</a:t>
            </a:r>
          </a:p>
        </p:txBody>
      </p:sp>
      <p:pic>
        <p:nvPicPr>
          <p:cNvPr id="4" name="Graphic 3">
            <a:extLst>
              <a:ext uri="{FF2B5EF4-FFF2-40B4-BE49-F238E27FC236}">
                <a16:creationId xmlns:a16="http://schemas.microsoft.com/office/drawing/2014/main" id="{78493EA2-B67F-4AD3-A024-4AE1259DC7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7403" y="1309247"/>
            <a:ext cx="1295226" cy="53228"/>
          </a:xfrm>
          <a:prstGeom prst="rect">
            <a:avLst/>
          </a:prstGeom>
        </p:spPr>
      </p:pic>
      <p:pic>
        <p:nvPicPr>
          <p:cNvPr id="21" name="Graphic 20">
            <a:extLst>
              <a:ext uri="{FF2B5EF4-FFF2-40B4-BE49-F238E27FC236}">
                <a16:creationId xmlns:a16="http://schemas.microsoft.com/office/drawing/2014/main" id="{A90283AE-3868-405A-932A-9DFA9F935B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60" y="6355105"/>
            <a:ext cx="1085122" cy="425807"/>
          </a:xfrm>
          <a:prstGeom prst="rect">
            <a:avLst/>
          </a:prstGeom>
        </p:spPr>
      </p:pic>
      <p:pic>
        <p:nvPicPr>
          <p:cNvPr id="15" name="Graphic 14">
            <a:extLst>
              <a:ext uri="{FF2B5EF4-FFF2-40B4-BE49-F238E27FC236}">
                <a16:creationId xmlns:a16="http://schemas.microsoft.com/office/drawing/2014/main" id="{02D2C1C2-EEA6-4CAF-A4C7-A6F21D78C0B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1A553963-CFA1-4B45-B0FB-7FF4236AB08D}"/>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3256877523"/>
      </p:ext>
    </p:extLst>
  </p:cSld>
  <p:clrMap bg1="lt1" tx1="dk1" bg2="lt2" tx2="dk2" accent1="accent1" accent2="accent2" accent3="accent3" accent4="accent4" accent5="accent5" accent6="accent6" hlink="hlink" folHlink="folHlink"/>
  <p:sldLayoutIdLst>
    <p:sldLayoutId id="2147487637" r:id="rId1"/>
  </p:sldLayoutIdLst>
  <p:hf hdr="0" ftr="0"/>
  <p:txStyles>
    <p:titleStyle>
      <a:lvl1pPr algn="l" defTabSz="914400" rtl="0" eaLnBrk="1" latinLnBrk="0" hangingPunct="1">
        <a:lnSpc>
          <a:spcPct val="90000"/>
        </a:lnSpc>
        <a:spcBef>
          <a:spcPct val="0"/>
        </a:spcBef>
        <a:buNone/>
        <a:defRPr sz="3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accent5"/>
        </a:buClr>
        <a:buSzPct val="25000"/>
        <a:buFontTx/>
        <a:buNone/>
        <a:defRPr sz="2400" b="0" kern="1200" baseline="0">
          <a:solidFill>
            <a:schemeClr val="accent1"/>
          </a:solidFill>
          <a:latin typeface="Cera PROModern Medium" pitchFamily="2" charset="0"/>
          <a:ea typeface="+mn-ea"/>
          <a:cs typeface="+mn-cs"/>
        </a:defRPr>
      </a:lvl1pPr>
      <a:lvl2pPr marL="37719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200" kern="1200">
          <a:solidFill>
            <a:schemeClr val="accent1"/>
          </a:solidFill>
          <a:latin typeface="Cera PROModern Medium" pitchFamily="2" charset="0"/>
          <a:ea typeface="+mn-ea"/>
          <a:cs typeface="+mn-cs"/>
        </a:defRPr>
      </a:lvl2pPr>
      <a:lvl3pPr marL="56007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000" kern="1200" baseline="0">
          <a:solidFill>
            <a:schemeClr val="accent1"/>
          </a:solidFill>
          <a:latin typeface="Cera PROModern Medium" pitchFamily="2" charset="0"/>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800" kern="1200" baseline="0">
          <a:solidFill>
            <a:schemeClr val="accent1"/>
          </a:solidFill>
          <a:latin typeface="Cera PROModern Medium" pitchFamily="2" charset="0"/>
          <a:ea typeface="+mn-ea"/>
          <a:cs typeface="+mn-cs"/>
        </a:defRPr>
      </a:lvl5pPr>
      <a:lvl6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600" kern="1200">
          <a:solidFill>
            <a:schemeClr val="accent1"/>
          </a:solidFill>
          <a:latin typeface="Cera PROModern Medium" pitchFamily="2" charset="0"/>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5E14717-336B-423D-BAB1-EDDD76B913F8}"/>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F6C3F203-DABD-4DA7-852B-0B7C36C364D8}"/>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2AB4E079-DF5C-46CC-8463-7582D3015296}"/>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BF4256B3-FDFC-4ACB-AFF5-7D2C2532379E}"/>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24" name="Graphic 23">
            <a:extLst>
              <a:ext uri="{FF2B5EF4-FFF2-40B4-BE49-F238E27FC236}">
                <a16:creationId xmlns:a16="http://schemas.microsoft.com/office/drawing/2014/main" id="{8CAF5231-0FE3-4157-9E52-6565E162C4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60" y="6355105"/>
            <a:ext cx="1085122" cy="425807"/>
          </a:xfrm>
          <a:prstGeom prst="rect">
            <a:avLst/>
          </a:prstGeom>
        </p:spPr>
      </p:pic>
      <p:pic>
        <p:nvPicPr>
          <p:cNvPr id="25" name="Graphic 24">
            <a:extLst>
              <a:ext uri="{FF2B5EF4-FFF2-40B4-BE49-F238E27FC236}">
                <a16:creationId xmlns:a16="http://schemas.microsoft.com/office/drawing/2014/main" id="{6724D58F-35AC-4BD2-A204-56D86D5BE5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61660" y="6422638"/>
            <a:ext cx="1820483" cy="332310"/>
          </a:xfrm>
          <a:prstGeom prst="rect">
            <a:avLst/>
          </a:prstGeom>
        </p:spPr>
      </p:pic>
      <p:pic>
        <p:nvPicPr>
          <p:cNvPr id="18" name="Graphic 17">
            <a:extLst>
              <a:ext uri="{FF2B5EF4-FFF2-40B4-BE49-F238E27FC236}">
                <a16:creationId xmlns:a16="http://schemas.microsoft.com/office/drawing/2014/main" id="{5636A2F0-92EE-4E0D-A1FA-90316E5BBC0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7403" y="1309247"/>
            <a:ext cx="1295226" cy="53228"/>
          </a:xfrm>
          <a:prstGeom prst="rect">
            <a:avLst/>
          </a:prstGeom>
        </p:spPr>
      </p:pic>
      <p:sp>
        <p:nvSpPr>
          <p:cNvPr id="21" name="Rectangle 7">
            <a:extLst>
              <a:ext uri="{FF2B5EF4-FFF2-40B4-BE49-F238E27FC236}">
                <a16:creationId xmlns:a16="http://schemas.microsoft.com/office/drawing/2014/main" id="{3334C904-603E-4DCF-81EE-B6F61B557FDC}"/>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
        <p:nvSpPr>
          <p:cNvPr id="27" name="Title 1">
            <a:extLst>
              <a:ext uri="{FF2B5EF4-FFF2-40B4-BE49-F238E27FC236}">
                <a16:creationId xmlns:a16="http://schemas.microsoft.com/office/drawing/2014/main" id="{33CB097E-C4F1-41A2-BF66-DA5B7290BDF3}"/>
              </a:ext>
            </a:extLst>
          </p:cNvPr>
          <p:cNvSpPr txBox="1">
            <a:spLocks/>
          </p:cNvSpPr>
          <p:nvPr userDrawn="1"/>
        </p:nvSpPr>
        <p:spPr>
          <a:xfrm>
            <a:off x="726506" y="644535"/>
            <a:ext cx="10707985" cy="620880"/>
          </a:xfrm>
          <a:prstGeom prst="rect">
            <a:avLst/>
          </a:prstGeom>
        </p:spPr>
        <p:txBody>
          <a:bodyPr/>
          <a:lstStyle>
            <a:lvl1pPr algn="l"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600" cap="all" baseline="0" dirty="0"/>
              <a:t>DISCLAIMER</a:t>
            </a:r>
          </a:p>
        </p:txBody>
      </p:sp>
    </p:spTree>
    <p:extLst>
      <p:ext uri="{BB962C8B-B14F-4D97-AF65-F5344CB8AC3E}">
        <p14:creationId xmlns:p14="http://schemas.microsoft.com/office/powerpoint/2010/main" val="2482447474"/>
      </p:ext>
    </p:extLst>
  </p:cSld>
  <p:clrMap bg1="lt1" tx1="dk1" bg2="lt2" tx2="dk2" accent1="accent1" accent2="accent2" accent3="accent3" accent4="accent4" accent5="accent5" accent6="accent6" hlink="hlink" folHlink="folHlink"/>
  <p:sldLayoutIdLst>
    <p:sldLayoutId id="2147487614" r:id="rId1"/>
  </p:sldLayoutIdLst>
  <p:hf hdr="0" ftr="0"/>
  <p:txStyles>
    <p:titleStyle>
      <a:lvl1pPr algn="l"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62B544-BE30-4EBB-82B6-3EDE5A721EE7}"/>
              </a:ext>
            </a:extLst>
          </p:cNvPr>
          <p:cNvGrpSpPr/>
          <p:nvPr userDrawn="1"/>
        </p:nvGrpSpPr>
        <p:grpSpPr>
          <a:xfrm>
            <a:off x="9600" y="6315537"/>
            <a:ext cx="12182399" cy="546792"/>
            <a:chOff x="0" y="6153776"/>
            <a:chExt cx="12192001" cy="708553"/>
          </a:xfrm>
        </p:grpSpPr>
        <p:sp>
          <p:nvSpPr>
            <p:cNvPr id="10" name="Rectangle 7">
              <a:extLst>
                <a:ext uri="{FF2B5EF4-FFF2-40B4-BE49-F238E27FC236}">
                  <a16:creationId xmlns:a16="http://schemas.microsoft.com/office/drawing/2014/main" id="{2E710DA8-797C-4B6D-B5DF-92E3C328A9A5}"/>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1" name="Rectangle 7">
              <a:extLst>
                <a:ext uri="{FF2B5EF4-FFF2-40B4-BE49-F238E27FC236}">
                  <a16:creationId xmlns:a16="http://schemas.microsoft.com/office/drawing/2014/main" id="{BCBF3BF8-D49C-4E3F-BB8B-081C6B3463F9}"/>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14" name="Rectangle 13">
              <a:extLst>
                <a:ext uri="{FF2B5EF4-FFF2-40B4-BE49-F238E27FC236}">
                  <a16:creationId xmlns:a16="http://schemas.microsoft.com/office/drawing/2014/main" id="{F18BF1BD-5554-4992-BA63-ADD65CFC4F86}"/>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 name="Title Placeholder 1"/>
          <p:cNvSpPr>
            <a:spLocks noGrp="1"/>
          </p:cNvSpPr>
          <p:nvPr>
            <p:ph type="title"/>
          </p:nvPr>
        </p:nvSpPr>
        <p:spPr>
          <a:xfrm>
            <a:off x="726506" y="644535"/>
            <a:ext cx="10709993" cy="620880"/>
          </a:xfrm>
          <a:prstGeom prst="rect">
            <a:avLst/>
          </a:prstGeom>
        </p:spPr>
        <p:txBody>
          <a:bodyPr vert="horz" lIns="91440" tIns="45720" rIns="91440" bIns="45720" rtlCol="0" anchor="b">
            <a:normAutofit/>
          </a:bodyPr>
          <a:lstStyle/>
          <a:p>
            <a:r>
              <a:rPr lang="en-US" dirty="0"/>
              <a:t>CLICK TO add Title</a:t>
            </a:r>
          </a:p>
        </p:txBody>
      </p:sp>
      <p:pic>
        <p:nvPicPr>
          <p:cNvPr id="4" name="Graphic 3">
            <a:extLst>
              <a:ext uri="{FF2B5EF4-FFF2-40B4-BE49-F238E27FC236}">
                <a16:creationId xmlns:a16="http://schemas.microsoft.com/office/drawing/2014/main" id="{78493EA2-B67F-4AD3-A024-4AE1259DC7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7403" y="1309247"/>
            <a:ext cx="1295226" cy="53228"/>
          </a:xfrm>
          <a:prstGeom prst="rect">
            <a:avLst/>
          </a:prstGeom>
        </p:spPr>
      </p:pic>
      <p:pic>
        <p:nvPicPr>
          <p:cNvPr id="21" name="Graphic 20">
            <a:extLst>
              <a:ext uri="{FF2B5EF4-FFF2-40B4-BE49-F238E27FC236}">
                <a16:creationId xmlns:a16="http://schemas.microsoft.com/office/drawing/2014/main" id="{A90283AE-3868-405A-932A-9DFA9F935B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60" y="6355105"/>
            <a:ext cx="1085122" cy="425807"/>
          </a:xfrm>
          <a:prstGeom prst="rect">
            <a:avLst/>
          </a:prstGeom>
        </p:spPr>
      </p:pic>
      <p:pic>
        <p:nvPicPr>
          <p:cNvPr id="15" name="Graphic 14">
            <a:extLst>
              <a:ext uri="{FF2B5EF4-FFF2-40B4-BE49-F238E27FC236}">
                <a16:creationId xmlns:a16="http://schemas.microsoft.com/office/drawing/2014/main" id="{02D2C1C2-EEA6-4CAF-A4C7-A6F21D78C0B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1A553963-CFA1-4B45-B0FB-7FF4236AB08D}"/>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3372196893"/>
      </p:ext>
    </p:extLst>
  </p:cSld>
  <p:clrMap bg1="lt1" tx1="dk1" bg2="lt2" tx2="dk2" accent1="accent1" accent2="accent2" accent3="accent3" accent4="accent4" accent5="accent5" accent6="accent6" hlink="hlink" folHlink="folHlink"/>
  <p:sldLayoutIdLst>
    <p:sldLayoutId id="2147487639" r:id="rId1"/>
  </p:sldLayoutIdLst>
  <p:hf hdr="0" ftr="0"/>
  <p:txStyles>
    <p:titleStyle>
      <a:lvl1pPr algn="l" defTabSz="914400" rtl="0" eaLnBrk="1" latinLnBrk="0" hangingPunct="1">
        <a:lnSpc>
          <a:spcPct val="90000"/>
        </a:lnSpc>
        <a:spcBef>
          <a:spcPct val="0"/>
        </a:spcBef>
        <a:buNone/>
        <a:defRPr sz="3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accent5"/>
        </a:buClr>
        <a:buSzPct val="25000"/>
        <a:buFontTx/>
        <a:buNone/>
        <a:defRPr sz="2400" b="0" kern="1200" baseline="0">
          <a:solidFill>
            <a:schemeClr val="accent1"/>
          </a:solidFill>
          <a:latin typeface="Cera PROModern Medium" pitchFamily="2" charset="0"/>
          <a:ea typeface="+mn-ea"/>
          <a:cs typeface="+mn-cs"/>
        </a:defRPr>
      </a:lvl1pPr>
      <a:lvl2pPr marL="37719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200" kern="1200">
          <a:solidFill>
            <a:schemeClr val="accent1"/>
          </a:solidFill>
          <a:latin typeface="Cera PROModern Medium" pitchFamily="2" charset="0"/>
          <a:ea typeface="+mn-ea"/>
          <a:cs typeface="+mn-cs"/>
        </a:defRPr>
      </a:lvl2pPr>
      <a:lvl3pPr marL="56007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000" kern="1200" baseline="0">
          <a:solidFill>
            <a:schemeClr val="accent1"/>
          </a:solidFill>
          <a:latin typeface="Cera PROModern Medium" pitchFamily="2" charset="0"/>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800" kern="1200" baseline="0">
          <a:solidFill>
            <a:schemeClr val="accent1"/>
          </a:solidFill>
          <a:latin typeface="Cera PROModern Medium" pitchFamily="2" charset="0"/>
          <a:ea typeface="+mn-ea"/>
          <a:cs typeface="+mn-cs"/>
        </a:defRPr>
      </a:lvl5pPr>
      <a:lvl6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600" kern="1200">
          <a:solidFill>
            <a:schemeClr val="accent1"/>
          </a:solidFill>
          <a:latin typeface="Cera PROModern Medium" pitchFamily="2" charset="0"/>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fhwa.dot.gov/publications/research/ear/18066/18066.pdf"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2.JPG"/><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3" Type="http://schemas.openxmlformats.org/officeDocument/2006/relationships/hyperlink" Target="http://www.fhwa.dot.gov/publications/research/ear/18066/18066.pdf"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hyperlink" Target="http://www.fhwa.dot.gov/publications/research/ear/20048/20048.pdf"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5.jp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Opportunities in Highway Transportation</a:t>
            </a:r>
          </a:p>
        </p:txBody>
      </p:sp>
      <p:sp>
        <p:nvSpPr>
          <p:cNvPr id="21" name="Text Placeholder 20"/>
          <p:cNvSpPr>
            <a:spLocks noGrp="1"/>
          </p:cNvSpPr>
          <p:nvPr>
            <p:ph type="body" sz="quarter" idx="10"/>
          </p:nvPr>
        </p:nvSpPr>
        <p:spPr/>
        <p:txBody>
          <a:bodyPr/>
          <a:lstStyle/>
          <a:p>
            <a:r>
              <a:rPr lang="en-US" dirty="0"/>
              <a:t>Machine Learning in Science and Engineering</a:t>
            </a:r>
          </a:p>
        </p:txBody>
      </p:sp>
      <p:sp>
        <p:nvSpPr>
          <p:cNvPr id="22" name="Text Placeholder 21"/>
          <p:cNvSpPr>
            <a:spLocks noGrp="1"/>
          </p:cNvSpPr>
          <p:nvPr>
            <p:ph type="body" sz="quarter" idx="12"/>
          </p:nvPr>
        </p:nvSpPr>
        <p:spPr/>
        <p:txBody>
          <a:bodyPr/>
          <a:lstStyle/>
          <a:p>
            <a:r>
              <a:rPr lang="en-US" dirty="0"/>
              <a:t>David Kuehn</a:t>
            </a:r>
          </a:p>
        </p:txBody>
      </p:sp>
      <p:sp>
        <p:nvSpPr>
          <p:cNvPr id="23" name="Text Placeholder 22"/>
          <p:cNvSpPr>
            <a:spLocks noGrp="1"/>
          </p:cNvSpPr>
          <p:nvPr>
            <p:ph type="body" sz="quarter" idx="13"/>
          </p:nvPr>
        </p:nvSpPr>
        <p:spPr/>
        <p:txBody>
          <a:bodyPr/>
          <a:lstStyle/>
          <a:p>
            <a:r>
              <a:rPr lang="en-US" dirty="0"/>
              <a:t>Exploratory Advanced Research Program Manager</a:t>
            </a:r>
          </a:p>
          <a:p>
            <a:r>
              <a:rPr lang="en-US" dirty="0"/>
              <a:t>Federal Highway Administration (FHWA)</a:t>
            </a:r>
          </a:p>
        </p:txBody>
      </p:sp>
      <p:sp>
        <p:nvSpPr>
          <p:cNvPr id="28" name="Text Placeholder 27"/>
          <p:cNvSpPr>
            <a:spLocks noGrp="1"/>
          </p:cNvSpPr>
          <p:nvPr>
            <p:ph type="body" sz="quarter" idx="19"/>
          </p:nvPr>
        </p:nvSpPr>
        <p:spPr/>
        <p:txBody>
          <a:bodyPr/>
          <a:lstStyle/>
          <a:p>
            <a:r>
              <a:rPr lang="en-US" dirty="0"/>
              <a:t>December 15, 2020</a:t>
            </a:r>
          </a:p>
        </p:txBody>
      </p:sp>
      <p:sp>
        <p:nvSpPr>
          <p:cNvPr id="11" name="TextBox 10">
            <a:extLst>
              <a:ext uri="{FF2B5EF4-FFF2-40B4-BE49-F238E27FC236}">
                <a16:creationId xmlns:a16="http://schemas.microsoft.com/office/drawing/2014/main" id="{8DF37FC8-3E18-4DCD-90FD-6DA871BCEF55}"/>
              </a:ext>
            </a:extLst>
          </p:cNvPr>
          <p:cNvSpPr txBox="1"/>
          <p:nvPr/>
        </p:nvSpPr>
        <p:spPr>
          <a:xfrm>
            <a:off x="0" y="2005484"/>
            <a:ext cx="2164495" cy="2308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FFFFFF"/>
                </a:solidFill>
                <a:effectLst/>
                <a:uLnTx/>
                <a:uFillTx/>
              </a:rPr>
              <a:t>All photos source: FHWA.</a:t>
            </a:r>
          </a:p>
        </p:txBody>
      </p:sp>
    </p:spTree>
    <p:extLst>
      <p:ext uri="{BB962C8B-B14F-4D97-AF65-F5344CB8AC3E}">
        <p14:creationId xmlns:p14="http://schemas.microsoft.com/office/powerpoint/2010/main" val="106263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8" y="1621410"/>
            <a:ext cx="4583982" cy="4247578"/>
          </a:xfrm>
        </p:spPr>
        <p:txBody>
          <a:bodyPr/>
          <a:lstStyle/>
          <a:p>
            <a:endParaRPr lang="en-US" dirty="0"/>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r>
              <a:rPr lang="en-US" dirty="0"/>
              <a:t>Questions</a:t>
            </a:r>
          </a:p>
        </p:txBody>
      </p:sp>
      <p:pic>
        <p:nvPicPr>
          <p:cNvPr id="4" name="Picture 3">
            <a:extLst>
              <a:ext uri="{FF2B5EF4-FFF2-40B4-BE49-F238E27FC236}">
                <a16:creationId xmlns:a16="http://schemas.microsoft.com/office/drawing/2014/main" id="{53AC6A68-8C4C-42D6-9423-B60B5BECB6E6}"/>
              </a:ext>
            </a:extLst>
          </p:cNvPr>
          <p:cNvPicPr>
            <a:picLocks noChangeAspect="1"/>
          </p:cNvPicPr>
          <p:nvPr/>
        </p:nvPicPr>
        <p:blipFill rotWithShape="1">
          <a:blip r:embed="rId3"/>
          <a:srcRect l="16939" t="10986" r="15036" b="10098"/>
          <a:stretch/>
        </p:blipFill>
        <p:spPr>
          <a:xfrm>
            <a:off x="6374402" y="1621410"/>
            <a:ext cx="4881862" cy="4247578"/>
          </a:xfrm>
          <a:prstGeom prst="rect">
            <a:avLst/>
          </a:prstGeom>
        </p:spPr>
      </p:pic>
      <p:sp>
        <p:nvSpPr>
          <p:cNvPr id="5" name="TextBox 4"/>
          <p:cNvSpPr txBox="1"/>
          <p:nvPr/>
        </p:nvSpPr>
        <p:spPr>
          <a:xfrm>
            <a:off x="10215396" y="5923018"/>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3814413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6E473C0-6D23-435E-B860-A971F8EA780A}"/>
              </a:ext>
            </a:extLst>
          </p:cNvPr>
          <p:cNvGrpSpPr/>
          <p:nvPr/>
        </p:nvGrpSpPr>
        <p:grpSpPr>
          <a:xfrm>
            <a:off x="1042240" y="2035729"/>
            <a:ext cx="10107520" cy="2110487"/>
            <a:chOff x="888398" y="1655454"/>
            <a:chExt cx="10107520" cy="2110487"/>
          </a:xfrm>
        </p:grpSpPr>
        <p:sp>
          <p:nvSpPr>
            <p:cNvPr id="3" name="Rectangle 2">
              <a:extLst>
                <a:ext uri="{FF2B5EF4-FFF2-40B4-BE49-F238E27FC236}">
                  <a16:creationId xmlns:a16="http://schemas.microsoft.com/office/drawing/2014/main" id="{256958AB-23A3-4C2D-A7F3-72C18F1BFD67}"/>
                </a:ext>
              </a:extLst>
            </p:cNvPr>
            <p:cNvSpPr/>
            <p:nvPr userDrawn="1"/>
          </p:nvSpPr>
          <p:spPr>
            <a:xfrm>
              <a:off x="888398" y="1655454"/>
              <a:ext cx="10107520" cy="2110487"/>
            </a:xfrm>
            <a:prstGeom prst="rect">
              <a:avLst/>
            </a:prstGeom>
            <a:solidFill>
              <a:schemeClr val="bg1"/>
            </a:solid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13FB01-400A-454F-9B45-A894D6149F8D}"/>
                </a:ext>
              </a:extLst>
            </p:cNvPr>
            <p:cNvSpPr txBox="1"/>
            <p:nvPr userDrawn="1"/>
          </p:nvSpPr>
          <p:spPr>
            <a:xfrm>
              <a:off x="1196082" y="1854802"/>
              <a:ext cx="9547035" cy="1631216"/>
            </a:xfrm>
            <a:prstGeom prst="rect">
              <a:avLst/>
            </a:prstGeom>
            <a:noFill/>
          </p:spPr>
          <p:txBody>
            <a:bodyPr wrap="square" rtlCol="0">
              <a:spAutoFit/>
            </a:bodyPr>
            <a:lstStyle/>
            <a:p>
              <a:pPr algn="l"/>
              <a:r>
                <a:rPr lang="en-US" sz="2000" dirty="0">
                  <a:solidFill>
                    <a:schemeClr val="accent1"/>
                  </a:solidFill>
                  <a:latin typeface="Trebuchet MS" panose="020B0603020202020204" pitchFamily="34" charset="0"/>
                </a:rPr>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p:txBody>
        </p:sp>
      </p:grpSp>
    </p:spTree>
    <p:extLst>
      <p:ext uri="{BB962C8B-B14F-4D97-AF65-F5344CB8AC3E}">
        <p14:creationId xmlns:p14="http://schemas.microsoft.com/office/powerpoint/2010/main" val="2556417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1E6E5-7DBC-4E7B-A0AD-E4F9AC949391}"/>
              </a:ext>
            </a:extLst>
          </p:cNvPr>
          <p:cNvSpPr>
            <a:spLocks noGrp="1"/>
          </p:cNvSpPr>
          <p:nvPr>
            <p:ph type="title"/>
          </p:nvPr>
        </p:nvSpPr>
        <p:spPr/>
        <p:txBody>
          <a:bodyPr>
            <a:normAutofit/>
          </a:bodyPr>
          <a:lstStyle/>
          <a:p>
            <a:r>
              <a:rPr lang="en-US" dirty="0"/>
              <a:t>CONTACT</a:t>
            </a:r>
          </a:p>
        </p:txBody>
      </p:sp>
      <p:sp>
        <p:nvSpPr>
          <p:cNvPr id="2" name="Text Placeholder 1"/>
          <p:cNvSpPr>
            <a:spLocks noGrp="1"/>
          </p:cNvSpPr>
          <p:nvPr>
            <p:ph type="body" sz="quarter" idx="11"/>
          </p:nvPr>
        </p:nvSpPr>
        <p:spPr/>
        <p:txBody>
          <a:bodyPr/>
          <a:lstStyle/>
          <a:p>
            <a:r>
              <a:rPr lang="en-US" dirty="0"/>
              <a:t>David Kuehn</a:t>
            </a:r>
          </a:p>
        </p:txBody>
      </p:sp>
      <p:sp>
        <p:nvSpPr>
          <p:cNvPr id="4" name="Text Placeholder 3"/>
          <p:cNvSpPr>
            <a:spLocks noGrp="1"/>
          </p:cNvSpPr>
          <p:nvPr>
            <p:ph type="body" sz="quarter" idx="13"/>
          </p:nvPr>
        </p:nvSpPr>
        <p:spPr/>
        <p:txBody>
          <a:bodyPr/>
          <a:lstStyle/>
          <a:p>
            <a:r>
              <a:rPr lang="en-US" dirty="0"/>
              <a:t>Program Manager</a:t>
            </a:r>
          </a:p>
        </p:txBody>
      </p:sp>
      <p:sp>
        <p:nvSpPr>
          <p:cNvPr id="5" name="Text Placeholder 4"/>
          <p:cNvSpPr>
            <a:spLocks noGrp="1"/>
          </p:cNvSpPr>
          <p:nvPr>
            <p:ph type="body" sz="quarter" idx="20"/>
          </p:nvPr>
        </p:nvSpPr>
        <p:spPr/>
        <p:txBody>
          <a:bodyPr/>
          <a:lstStyle/>
          <a:p>
            <a:r>
              <a:rPr lang="en-US" dirty="0"/>
              <a:t>David.Kuehn@dot.gov</a:t>
            </a:r>
          </a:p>
        </p:txBody>
      </p:sp>
      <p:pic>
        <p:nvPicPr>
          <p:cNvPr id="37" name="Graphic 6">
            <a:extLst>
              <a:ext uri="{FF2B5EF4-FFF2-40B4-BE49-F238E27FC236}">
                <a16:creationId xmlns:a16="http://schemas.microsoft.com/office/drawing/2014/main" id="{85BA859E-C9DC-437A-9EE9-6E7C9492BE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165" y="2019729"/>
            <a:ext cx="292047" cy="192324"/>
          </a:xfrm>
          <a:prstGeom prst="rect">
            <a:avLst/>
          </a:prstGeom>
        </p:spPr>
      </p:pic>
      <p:sp>
        <p:nvSpPr>
          <p:cNvPr id="15" name="TextBox 14">
            <a:extLst>
              <a:ext uri="{FF2B5EF4-FFF2-40B4-BE49-F238E27FC236}">
                <a16:creationId xmlns:a16="http://schemas.microsoft.com/office/drawing/2014/main" id="{39613665-F94B-4504-883B-915D8B2BB929}"/>
              </a:ext>
            </a:extLst>
          </p:cNvPr>
          <p:cNvSpPr txBox="1"/>
          <p:nvPr/>
        </p:nvSpPr>
        <p:spPr>
          <a:xfrm>
            <a:off x="11145716" y="6032361"/>
            <a:ext cx="1046284" cy="230832"/>
          </a:xfrm>
          <a:prstGeom prst="rect">
            <a:avLst/>
          </a:prstGeom>
          <a:noFill/>
        </p:spPr>
        <p:txBody>
          <a:bodyPr wrap="square" rtlCol="0">
            <a:spAutoFit/>
          </a:bodyPr>
          <a:lstStyle/>
          <a:p>
            <a:r>
              <a:rPr lang="en-US" sz="900" dirty="0">
                <a:solidFill>
                  <a:schemeClr val="bg1"/>
                </a:solidFill>
              </a:rPr>
              <a:t>Source: FHWA.</a:t>
            </a:r>
          </a:p>
        </p:txBody>
      </p:sp>
      <p:sp>
        <p:nvSpPr>
          <p:cNvPr id="7" name="TextBox 6">
            <a:extLst>
              <a:ext uri="{FF2B5EF4-FFF2-40B4-BE49-F238E27FC236}">
                <a16:creationId xmlns:a16="http://schemas.microsoft.com/office/drawing/2014/main" id="{94600981-6E04-5444-ADE6-3DCC8C8D4D6C}"/>
              </a:ext>
            </a:extLst>
          </p:cNvPr>
          <p:cNvSpPr txBox="1"/>
          <p:nvPr/>
        </p:nvSpPr>
        <p:spPr>
          <a:xfrm>
            <a:off x="6300788" y="5157788"/>
            <a:ext cx="2600325" cy="4616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0459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9" y="1621410"/>
            <a:ext cx="2911816" cy="4247578"/>
          </a:xfrm>
        </p:spPr>
        <p:txBody>
          <a:bodyPr/>
          <a:lstStyle/>
          <a:p>
            <a:r>
              <a:rPr lang="en-US" dirty="0"/>
              <a:t>Artificial Intelligence (AI) consists of the thoughts and conclusions that computers make after receiving data inputs. </a:t>
            </a:r>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r>
              <a:rPr lang="en-US" dirty="0"/>
              <a:t>What is Artificial Intelligence?</a:t>
            </a:r>
          </a:p>
        </p:txBody>
      </p:sp>
      <p:pic>
        <p:nvPicPr>
          <p:cNvPr id="6" name="Picture 5">
            <a:extLst>
              <a:ext uri="{FF2B5EF4-FFF2-40B4-BE49-F238E27FC236}">
                <a16:creationId xmlns:a16="http://schemas.microsoft.com/office/drawing/2014/main" id="{47178F82-4AEF-4876-A871-AC976AB16653}"/>
              </a:ext>
            </a:extLst>
          </p:cNvPr>
          <p:cNvPicPr>
            <a:picLocks noChangeAspect="1"/>
          </p:cNvPicPr>
          <p:nvPr/>
        </p:nvPicPr>
        <p:blipFill rotWithShape="1">
          <a:blip r:embed="rId3"/>
          <a:srcRect l="13871" t="51310" b="1"/>
          <a:stretch/>
        </p:blipFill>
        <p:spPr>
          <a:xfrm>
            <a:off x="3954672" y="1621410"/>
            <a:ext cx="7879485" cy="3340764"/>
          </a:xfrm>
          <a:prstGeom prst="rect">
            <a:avLst/>
          </a:prstGeom>
        </p:spPr>
      </p:pic>
      <p:sp>
        <p:nvSpPr>
          <p:cNvPr id="4" name="TextBox 3"/>
          <p:cNvSpPr txBox="1"/>
          <p:nvPr/>
        </p:nvSpPr>
        <p:spPr>
          <a:xfrm>
            <a:off x="10489475" y="6015280"/>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3825393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8" y="1621410"/>
            <a:ext cx="6012274" cy="4247578"/>
          </a:xfrm>
        </p:spPr>
        <p:txBody>
          <a:bodyPr>
            <a:normAutofit/>
          </a:bodyPr>
          <a:lstStyle/>
          <a:p>
            <a:pPr marL="342900" indent="-342900">
              <a:buFont typeface="Arial" panose="020B0604020202020204" pitchFamily="34" charset="0"/>
              <a:buChar char="•"/>
            </a:pPr>
            <a:r>
              <a:rPr lang="en-US" dirty="0"/>
              <a:t>Government interest</a:t>
            </a:r>
          </a:p>
          <a:p>
            <a:pPr marL="800100" lvl="1" indent="-342900">
              <a:buFont typeface="Arial" panose="020B0604020202020204" pitchFamily="34" charset="0"/>
              <a:buChar char="•"/>
            </a:pPr>
            <a:r>
              <a:rPr lang="en-US" sz="2400" dirty="0"/>
              <a:t>System benefits</a:t>
            </a:r>
          </a:p>
          <a:p>
            <a:pPr marL="1257300" lvl="2" indent="-342900">
              <a:buFont typeface="Arial" panose="020B0604020202020204" pitchFamily="34" charset="0"/>
              <a:buChar char="•"/>
            </a:pPr>
            <a:r>
              <a:rPr lang="en-US" sz="2200" dirty="0"/>
              <a:t>Safety</a:t>
            </a:r>
          </a:p>
          <a:p>
            <a:pPr marL="1257300" lvl="2" indent="-342900">
              <a:buFont typeface="Arial" panose="020B0604020202020204" pitchFamily="34" charset="0"/>
              <a:buChar char="•"/>
            </a:pPr>
            <a:r>
              <a:rPr lang="en-US" sz="2200" dirty="0"/>
              <a:t>Mobility</a:t>
            </a:r>
          </a:p>
          <a:p>
            <a:pPr marL="1257300" lvl="2" indent="-342900">
              <a:buFont typeface="Arial" panose="020B0604020202020204" pitchFamily="34" charset="0"/>
              <a:buChar char="•"/>
            </a:pPr>
            <a:r>
              <a:rPr lang="en-US" sz="2200" dirty="0"/>
              <a:t>Asset conditions</a:t>
            </a:r>
          </a:p>
          <a:p>
            <a:pPr marL="800100" lvl="1" indent="-342900">
              <a:buFont typeface="Arial" panose="020B0604020202020204" pitchFamily="34" charset="0"/>
              <a:buChar char="•"/>
            </a:pPr>
            <a:r>
              <a:rPr lang="en-US" sz="2400" dirty="0"/>
              <a:t>Vulnerable travelers</a:t>
            </a:r>
          </a:p>
          <a:p>
            <a:pPr marL="342900" indent="-342900">
              <a:buFont typeface="Arial" panose="020B0604020202020204" pitchFamily="34" charset="0"/>
              <a:buChar char="•"/>
            </a:pPr>
            <a:r>
              <a:rPr lang="en-US" dirty="0"/>
              <a:t>Enabling technologies</a:t>
            </a:r>
          </a:p>
          <a:p>
            <a:pPr marL="800100" lvl="1" indent="-342900">
              <a:buFont typeface="Arial" panose="020B0604020202020204" pitchFamily="34" charset="0"/>
              <a:buChar char="•"/>
            </a:pPr>
            <a:r>
              <a:rPr lang="en-US" sz="2400" dirty="0"/>
              <a:t>Computer processing, storage</a:t>
            </a:r>
          </a:p>
          <a:p>
            <a:pPr marL="800100" lvl="1" indent="-342900">
              <a:buFont typeface="Arial" panose="020B0604020202020204" pitchFamily="34" charset="0"/>
              <a:buChar char="•"/>
            </a:pPr>
            <a:r>
              <a:rPr lang="en-US" sz="2400" dirty="0"/>
              <a:t>New data</a:t>
            </a:r>
            <a:r>
              <a:rPr lang="en-US" sz="2400" dirty="0">
                <a:solidFill>
                  <a:srgbClr val="FF0000"/>
                </a:solidFill>
              </a:rPr>
              <a:t>: </a:t>
            </a:r>
            <a:r>
              <a:rPr lang="en-US" sz="2400" dirty="0"/>
              <a:t>real-world and synthetic</a:t>
            </a:r>
          </a:p>
          <a:p>
            <a:pPr marL="800100" lvl="1" indent="-342900">
              <a:buFont typeface="Arial" panose="020B0604020202020204" pitchFamily="34" charset="0"/>
              <a:buChar char="•"/>
            </a:pPr>
            <a:r>
              <a:rPr lang="en-US" sz="2400" dirty="0"/>
              <a:t>Communications networking</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r>
              <a:rPr lang="en-US" dirty="0"/>
              <a:t>Why is</a:t>
            </a:r>
            <a:r>
              <a:rPr lang="en-US" dirty="0">
                <a:solidFill>
                  <a:srgbClr val="FF0000"/>
                </a:solidFill>
              </a:rPr>
              <a:t> </a:t>
            </a:r>
            <a:r>
              <a:rPr lang="en-US" dirty="0">
                <a:solidFill>
                  <a:schemeClr val="tx2"/>
                </a:solidFill>
              </a:rPr>
              <a:t>FHWA</a:t>
            </a:r>
            <a:r>
              <a:rPr lang="en-US" dirty="0"/>
              <a:t> Interested in AI? And why Now?</a:t>
            </a:r>
          </a:p>
        </p:txBody>
      </p:sp>
      <p:pic>
        <p:nvPicPr>
          <p:cNvPr id="5" name="Picture 4">
            <a:extLst>
              <a:ext uri="{FF2B5EF4-FFF2-40B4-BE49-F238E27FC236}">
                <a16:creationId xmlns:a16="http://schemas.microsoft.com/office/drawing/2014/main" id="{1992C061-A145-495B-8A37-EB73C8224CA8}"/>
              </a:ext>
            </a:extLst>
          </p:cNvPr>
          <p:cNvPicPr>
            <a:picLocks noChangeAspect="1"/>
          </p:cNvPicPr>
          <p:nvPr/>
        </p:nvPicPr>
        <p:blipFill rotWithShape="1">
          <a:blip r:embed="rId3"/>
          <a:srcRect r="10676"/>
          <a:stretch/>
        </p:blipFill>
        <p:spPr>
          <a:xfrm>
            <a:off x="6935191" y="1621410"/>
            <a:ext cx="4845132" cy="4068160"/>
          </a:xfrm>
          <a:prstGeom prst="rect">
            <a:avLst/>
          </a:prstGeom>
        </p:spPr>
      </p:pic>
      <p:sp>
        <p:nvSpPr>
          <p:cNvPr id="6" name="TextBox 5"/>
          <p:cNvSpPr txBox="1"/>
          <p:nvPr/>
        </p:nvSpPr>
        <p:spPr>
          <a:xfrm>
            <a:off x="10664209" y="5830121"/>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399125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9" y="1621410"/>
            <a:ext cx="4876926" cy="4247578"/>
          </a:xfrm>
        </p:spPr>
        <p:txBody>
          <a:bodyPr>
            <a:normAutofit lnSpcReduction="10000"/>
          </a:bodyPr>
          <a:lstStyle/>
          <a:p>
            <a:pPr marL="342900" indent="-342900">
              <a:buFont typeface="Arial" panose="020B0604020202020204" pitchFamily="34" charset="0"/>
              <a:buChar char="•"/>
            </a:pPr>
            <a:r>
              <a:rPr lang="en-US" sz="2600" dirty="0"/>
              <a:t>Analyze driver behavior in</a:t>
            </a:r>
            <a:r>
              <a:rPr lang="en-US" dirty="0"/>
              <a:t> </a:t>
            </a:r>
            <a:r>
              <a:rPr lang="en-US" sz="2600" dirty="0"/>
              <a:t>the Strategic Highway Research Program 2</a:t>
            </a:r>
            <a:r>
              <a:rPr lang="en-US" dirty="0"/>
              <a:t> </a:t>
            </a:r>
            <a:r>
              <a:rPr lang="en-US" sz="2600" dirty="0"/>
              <a:t>Naturalistic Driving Study</a:t>
            </a:r>
          </a:p>
          <a:p>
            <a:pPr marL="342900" indent="-342900">
              <a:buFont typeface="Arial" panose="020B0604020202020204" pitchFamily="34" charset="0"/>
              <a:buChar char="•"/>
            </a:pPr>
            <a:r>
              <a:rPr lang="en-US" sz="2600" dirty="0"/>
              <a:t>Provide facial privacy for study participants</a:t>
            </a:r>
          </a:p>
          <a:p>
            <a:pPr marL="342900" indent="-342900">
              <a:buFont typeface="Arial" panose="020B0604020202020204" pitchFamily="34" charset="0"/>
              <a:buChar char="•"/>
            </a:pPr>
            <a:r>
              <a:rPr lang="en-US" sz="2600" dirty="0"/>
              <a:t>Automate roadway feature detection, classification</a:t>
            </a:r>
          </a:p>
          <a:p>
            <a:pPr marL="342900" indent="-342900">
              <a:buFont typeface="Arial" panose="020B0604020202020204" pitchFamily="34" charset="0"/>
              <a:buChar char="•"/>
            </a:pPr>
            <a:r>
              <a:rPr lang="en-US" sz="2600" dirty="0">
                <a:solidFill>
                  <a:schemeClr val="tx2"/>
                </a:solidFill>
              </a:rPr>
              <a:t>Find</a:t>
            </a:r>
            <a:r>
              <a:rPr lang="en-US" sz="2600" dirty="0">
                <a:solidFill>
                  <a:srgbClr val="FF0000"/>
                </a:solidFill>
              </a:rPr>
              <a:t> </a:t>
            </a:r>
            <a:r>
              <a:rPr lang="en-US" sz="2600" dirty="0"/>
              <a:t>more information at </a:t>
            </a:r>
            <a:r>
              <a:rPr lang="en-US" sz="2600" dirty="0">
                <a:hlinkClick r:id="rId3"/>
              </a:rPr>
              <a:t>www.fhwa.dot.gov/publications/research/ear/18066/18066.pdf</a:t>
            </a:r>
            <a:r>
              <a:rPr lang="en-US" sz="2600" dirty="0"/>
              <a:t> </a:t>
            </a:r>
          </a:p>
          <a:p>
            <a:pPr marL="342900"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pPr>
              <a:lnSpc>
                <a:spcPct val="100000"/>
              </a:lnSpc>
            </a:pPr>
            <a:r>
              <a:rPr lang="en-US" dirty="0"/>
              <a:t>WHAT AI WORK IS FHWA FUNDING? </a:t>
            </a:r>
            <a:br>
              <a:rPr lang="en-US" dirty="0"/>
            </a:br>
            <a:r>
              <a:rPr lang="en-US" dirty="0"/>
              <a:t>Computer Vision</a:t>
            </a:r>
          </a:p>
        </p:txBody>
      </p:sp>
      <p:pic>
        <p:nvPicPr>
          <p:cNvPr id="5" name="Picture 4">
            <a:extLst>
              <a:ext uri="{FF2B5EF4-FFF2-40B4-BE49-F238E27FC236}">
                <a16:creationId xmlns:a16="http://schemas.microsoft.com/office/drawing/2014/main" id="{DF0C7887-AA85-4514-9910-B3C4FB0302CE}"/>
              </a:ext>
            </a:extLst>
          </p:cNvPr>
          <p:cNvPicPr>
            <a:picLocks noChangeAspect="1"/>
          </p:cNvPicPr>
          <p:nvPr/>
        </p:nvPicPr>
        <p:blipFill>
          <a:blip r:embed="rId4"/>
          <a:stretch>
            <a:fillRect/>
          </a:stretch>
        </p:blipFill>
        <p:spPr>
          <a:xfrm>
            <a:off x="8879863" y="1567361"/>
            <a:ext cx="2948675" cy="3931566"/>
          </a:xfrm>
          <a:prstGeom prst="rect">
            <a:avLst/>
          </a:prstGeom>
        </p:spPr>
      </p:pic>
      <p:pic>
        <p:nvPicPr>
          <p:cNvPr id="7" name="Picture 6">
            <a:extLst>
              <a:ext uri="{FF2B5EF4-FFF2-40B4-BE49-F238E27FC236}">
                <a16:creationId xmlns:a16="http://schemas.microsoft.com/office/drawing/2014/main" id="{A79C76D6-261F-419D-9745-318C5FB380E0}"/>
              </a:ext>
            </a:extLst>
          </p:cNvPr>
          <p:cNvPicPr>
            <a:picLocks noChangeAspect="1"/>
          </p:cNvPicPr>
          <p:nvPr/>
        </p:nvPicPr>
        <p:blipFill>
          <a:blip r:embed="rId5"/>
          <a:stretch>
            <a:fillRect/>
          </a:stretch>
        </p:blipFill>
        <p:spPr>
          <a:xfrm>
            <a:off x="5844220" y="1621410"/>
            <a:ext cx="2908138" cy="3877517"/>
          </a:xfrm>
          <a:prstGeom prst="rect">
            <a:avLst/>
          </a:prstGeom>
        </p:spPr>
      </p:pic>
      <p:sp>
        <p:nvSpPr>
          <p:cNvPr id="6" name="TextBox 5"/>
          <p:cNvSpPr txBox="1"/>
          <p:nvPr/>
        </p:nvSpPr>
        <p:spPr>
          <a:xfrm>
            <a:off x="10764158" y="5649122"/>
            <a:ext cx="1344682" cy="215444"/>
          </a:xfrm>
          <a:prstGeom prst="rect">
            <a:avLst/>
          </a:prstGeom>
          <a:noFill/>
        </p:spPr>
        <p:txBody>
          <a:bodyPr wrap="square" rtlCol="0">
            <a:spAutoFit/>
          </a:bodyPr>
          <a:lstStyle/>
          <a:p>
            <a:r>
              <a:rPr lang="en-US" sz="800" dirty="0"/>
              <a:t>© 2020 David Kuehn</a:t>
            </a:r>
          </a:p>
        </p:txBody>
      </p:sp>
      <p:sp>
        <p:nvSpPr>
          <p:cNvPr id="8" name="TextBox 7"/>
          <p:cNvSpPr txBox="1"/>
          <p:nvPr/>
        </p:nvSpPr>
        <p:spPr>
          <a:xfrm>
            <a:off x="7728857" y="5649122"/>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65085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9" y="1621410"/>
            <a:ext cx="4671664" cy="4247578"/>
          </a:xfrm>
        </p:spPr>
        <p:txBody>
          <a:bodyPr/>
          <a:lstStyle/>
          <a:p>
            <a:pPr marL="342900" indent="-342900">
              <a:buFont typeface="Arial" panose="020B0604020202020204" pitchFamily="34" charset="0"/>
              <a:buChar char="•"/>
            </a:pPr>
            <a:r>
              <a:rPr lang="en-US" dirty="0"/>
              <a:t>Unstructured data: Crash reports, traffic, weather </a:t>
            </a:r>
          </a:p>
          <a:p>
            <a:pPr marL="342900" indent="-342900">
              <a:buFont typeface="Arial" panose="020B0604020202020204" pitchFamily="34" charset="0"/>
              <a:buChar char="•"/>
            </a:pPr>
            <a:r>
              <a:rPr lang="en-US" dirty="0"/>
              <a:t>Natural language processing</a:t>
            </a:r>
          </a:p>
          <a:p>
            <a:pPr marL="342900" indent="-342900">
              <a:buFont typeface="Arial" panose="020B0604020202020204" pitchFamily="34" charset="0"/>
              <a:buChar char="•"/>
            </a:pPr>
            <a:r>
              <a:rPr lang="en-US" dirty="0"/>
              <a:t>More information at </a:t>
            </a:r>
            <a:r>
              <a:rPr lang="en-US" dirty="0">
                <a:hlinkClick r:id="rId3"/>
              </a:rPr>
              <a:t>www.fhwa.dot.gov/publications/research/ear/18066/18066.pdf</a:t>
            </a:r>
            <a:r>
              <a:rPr lang="en-US" dirty="0"/>
              <a:t> </a:t>
            </a:r>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pPr>
              <a:lnSpc>
                <a:spcPct val="100000"/>
              </a:lnSpc>
            </a:pPr>
            <a:r>
              <a:rPr lang="en-US" dirty="0"/>
              <a:t>WHAT AI WORK is FHWA Funding? </a:t>
            </a:r>
            <a:br>
              <a:rPr lang="en-US" dirty="0"/>
            </a:br>
            <a:r>
              <a:rPr lang="en-US" dirty="0"/>
              <a:t>DATA INFERENCE</a:t>
            </a:r>
          </a:p>
        </p:txBody>
      </p:sp>
      <p:pic>
        <p:nvPicPr>
          <p:cNvPr id="8" name="Picture 7">
            <a:extLst>
              <a:ext uri="{FF2B5EF4-FFF2-40B4-BE49-F238E27FC236}">
                <a16:creationId xmlns:a16="http://schemas.microsoft.com/office/drawing/2014/main" id="{3C71EFE1-7DAC-491A-85F5-2F0C41048BFF}"/>
              </a:ext>
            </a:extLst>
          </p:cNvPr>
          <p:cNvPicPr>
            <a:picLocks noChangeAspect="1"/>
          </p:cNvPicPr>
          <p:nvPr/>
        </p:nvPicPr>
        <p:blipFill rotWithShape="1">
          <a:blip r:embed="rId4"/>
          <a:srcRect l="10385" b="17324"/>
          <a:stretch/>
        </p:blipFill>
        <p:spPr>
          <a:xfrm>
            <a:off x="5633434" y="1621410"/>
            <a:ext cx="5803065" cy="4015302"/>
          </a:xfrm>
          <a:prstGeom prst="rect">
            <a:avLst/>
          </a:prstGeom>
          <a:ln w="38100">
            <a:noFill/>
          </a:ln>
        </p:spPr>
      </p:pic>
      <p:sp>
        <p:nvSpPr>
          <p:cNvPr id="5" name="TextBox 4"/>
          <p:cNvSpPr txBox="1"/>
          <p:nvPr/>
        </p:nvSpPr>
        <p:spPr>
          <a:xfrm>
            <a:off x="10332721" y="5761266"/>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138179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8" y="1621410"/>
            <a:ext cx="4505585" cy="4247578"/>
          </a:xfrm>
        </p:spPr>
        <p:txBody>
          <a:bodyPr/>
          <a:lstStyle/>
          <a:p>
            <a:pPr marL="342900" indent="-342900">
              <a:buFont typeface="Arial" panose="020B0604020202020204" pitchFamily="34" charset="0"/>
              <a:buChar char="•"/>
            </a:pPr>
            <a:r>
              <a:rPr lang="en-US" dirty="0"/>
              <a:t>Structural sensor system data</a:t>
            </a:r>
          </a:p>
          <a:p>
            <a:pPr marL="342900" indent="-342900">
              <a:buFont typeface="Arial" panose="020B0604020202020204" pitchFamily="34" charset="0"/>
              <a:buChar char="•"/>
            </a:pPr>
            <a:r>
              <a:rPr lang="en-US" dirty="0"/>
              <a:t>Materials data</a:t>
            </a:r>
          </a:p>
          <a:p>
            <a:pPr marL="342900" indent="-342900">
              <a:buFont typeface="Arial" panose="020B0604020202020204" pitchFamily="34" charset="0"/>
              <a:buChar char="•"/>
            </a:pPr>
            <a:r>
              <a:rPr lang="en-US" dirty="0"/>
              <a:t>More information at </a:t>
            </a:r>
            <a:r>
              <a:rPr lang="en-US" dirty="0">
                <a:hlinkClick r:id="rId3"/>
              </a:rPr>
              <a:t>www.fhwa.dot.gov/publications/research/ear/20048/20048.pdf</a:t>
            </a:r>
            <a:r>
              <a:rPr lang="en-US" dirty="0"/>
              <a:t> </a:t>
            </a:r>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r>
              <a:rPr lang="en-US" dirty="0"/>
              <a:t>WHAT AI WORK is FHWA Funding? </a:t>
            </a:r>
            <a:br>
              <a:rPr lang="en-US" dirty="0"/>
            </a:br>
            <a:r>
              <a:rPr lang="en-US" dirty="0"/>
              <a:t>PREDICTING COMPLEX RELATIONSHIPS</a:t>
            </a:r>
          </a:p>
        </p:txBody>
      </p:sp>
      <p:pic>
        <p:nvPicPr>
          <p:cNvPr id="7" name="Picture 6">
            <a:extLst>
              <a:ext uri="{FF2B5EF4-FFF2-40B4-BE49-F238E27FC236}">
                <a16:creationId xmlns:a16="http://schemas.microsoft.com/office/drawing/2014/main" id="{55C27E4A-AF57-47A5-9F4C-45EB5B77EC26}"/>
              </a:ext>
            </a:extLst>
          </p:cNvPr>
          <p:cNvPicPr>
            <a:picLocks noChangeAspect="1"/>
          </p:cNvPicPr>
          <p:nvPr/>
        </p:nvPicPr>
        <p:blipFill rotWithShape="1">
          <a:blip r:embed="rId4"/>
          <a:srcRect l="351" t="-235" r="14352" b="235"/>
          <a:stretch/>
        </p:blipFill>
        <p:spPr>
          <a:xfrm>
            <a:off x="8041709" y="1631988"/>
            <a:ext cx="2654779" cy="4149861"/>
          </a:xfrm>
          <a:prstGeom prst="rect">
            <a:avLst/>
          </a:prstGeom>
        </p:spPr>
      </p:pic>
      <p:pic>
        <p:nvPicPr>
          <p:cNvPr id="11" name="Picture 10">
            <a:extLst>
              <a:ext uri="{FF2B5EF4-FFF2-40B4-BE49-F238E27FC236}">
                <a16:creationId xmlns:a16="http://schemas.microsoft.com/office/drawing/2014/main" id="{E7A61A17-727A-4BAA-8D39-69B56CCFA3CA}"/>
              </a:ext>
            </a:extLst>
          </p:cNvPr>
          <p:cNvPicPr>
            <a:picLocks noChangeAspect="1"/>
          </p:cNvPicPr>
          <p:nvPr/>
        </p:nvPicPr>
        <p:blipFill>
          <a:blip r:embed="rId5"/>
          <a:stretch>
            <a:fillRect/>
          </a:stretch>
        </p:blipFill>
        <p:spPr>
          <a:xfrm>
            <a:off x="5529037" y="1631988"/>
            <a:ext cx="2329008" cy="4139283"/>
          </a:xfrm>
          <a:prstGeom prst="rect">
            <a:avLst/>
          </a:prstGeom>
        </p:spPr>
      </p:pic>
      <p:sp>
        <p:nvSpPr>
          <p:cNvPr id="6" name="TextBox 5"/>
          <p:cNvSpPr txBox="1"/>
          <p:nvPr/>
        </p:nvSpPr>
        <p:spPr>
          <a:xfrm>
            <a:off x="9653451" y="5907558"/>
            <a:ext cx="1344682" cy="215444"/>
          </a:xfrm>
          <a:prstGeom prst="rect">
            <a:avLst/>
          </a:prstGeom>
          <a:noFill/>
        </p:spPr>
        <p:txBody>
          <a:bodyPr wrap="square" rtlCol="0">
            <a:spAutoFit/>
          </a:bodyPr>
          <a:lstStyle/>
          <a:p>
            <a:r>
              <a:rPr lang="en-US" sz="800" dirty="0"/>
              <a:t>© 2020 David Kuehn</a:t>
            </a:r>
          </a:p>
        </p:txBody>
      </p:sp>
      <p:sp>
        <p:nvSpPr>
          <p:cNvPr id="8" name="TextBox 7"/>
          <p:cNvSpPr txBox="1"/>
          <p:nvPr/>
        </p:nvSpPr>
        <p:spPr>
          <a:xfrm>
            <a:off x="6814457" y="5907558"/>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3749001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9E82-9539-46E2-A65E-B59F639E818D}"/>
              </a:ext>
            </a:extLst>
          </p:cNvPr>
          <p:cNvSpPr>
            <a:spLocks noGrp="1"/>
          </p:cNvSpPr>
          <p:nvPr>
            <p:ph type="title"/>
          </p:nvPr>
        </p:nvSpPr>
        <p:spPr/>
        <p:txBody>
          <a:bodyPr/>
          <a:lstStyle/>
          <a:p>
            <a:r>
              <a:rPr lang="en-US" dirty="0"/>
              <a:t>FHWA WORK ACROSS GOVERNMENT</a:t>
            </a:r>
          </a:p>
        </p:txBody>
      </p:sp>
      <p:sp>
        <p:nvSpPr>
          <p:cNvPr id="3" name="Text Placeholder 2">
            <a:extLst>
              <a:ext uri="{FF2B5EF4-FFF2-40B4-BE49-F238E27FC236}">
                <a16:creationId xmlns:a16="http://schemas.microsoft.com/office/drawing/2014/main" id="{1ACBB606-6981-4548-A563-CF2449FF46BC}"/>
              </a:ext>
            </a:extLst>
          </p:cNvPr>
          <p:cNvSpPr>
            <a:spLocks noGrp="1"/>
          </p:cNvSpPr>
          <p:nvPr>
            <p:ph type="body" sz="quarter" idx="10"/>
          </p:nvPr>
        </p:nvSpPr>
        <p:spPr>
          <a:xfrm>
            <a:off x="808891" y="1670050"/>
            <a:ext cx="4477093" cy="3987800"/>
          </a:xfrm>
        </p:spPr>
        <p:txBody>
          <a:bodyPr/>
          <a:lstStyle/>
          <a:p>
            <a:pPr>
              <a:buFont typeface="Arial" panose="020B0604020202020204" pitchFamily="34" charset="0"/>
              <a:buChar char="•"/>
            </a:pPr>
            <a:r>
              <a:rPr lang="en-US" dirty="0"/>
              <a:t>National AI </a:t>
            </a:r>
            <a:r>
              <a:rPr lang="en-US" dirty="0">
                <a:solidFill>
                  <a:schemeClr val="tx2"/>
                </a:solidFill>
              </a:rPr>
              <a:t>Research and Development </a:t>
            </a:r>
            <a:r>
              <a:rPr lang="en-US" dirty="0"/>
              <a:t>Strategic Plan</a:t>
            </a:r>
          </a:p>
          <a:p>
            <a:pPr>
              <a:buFont typeface="Arial" panose="020B0604020202020204" pitchFamily="34" charset="0"/>
              <a:buChar char="•"/>
            </a:pPr>
            <a:r>
              <a:rPr lang="en-US" dirty="0"/>
              <a:t>National Science Foundation AI Institutes: Fundamental and use-inspired research</a:t>
            </a:r>
          </a:p>
        </p:txBody>
      </p:sp>
      <p:pic>
        <p:nvPicPr>
          <p:cNvPr id="5" name="Picture 4">
            <a:extLst>
              <a:ext uri="{FF2B5EF4-FFF2-40B4-BE49-F238E27FC236}">
                <a16:creationId xmlns:a16="http://schemas.microsoft.com/office/drawing/2014/main" id="{D630E75A-8539-42E6-B9AF-49FC1AF6EABA}"/>
              </a:ext>
            </a:extLst>
          </p:cNvPr>
          <p:cNvPicPr>
            <a:picLocks noChangeAspect="1"/>
          </p:cNvPicPr>
          <p:nvPr/>
        </p:nvPicPr>
        <p:blipFill rotWithShape="1">
          <a:blip r:embed="rId3"/>
          <a:srcRect r="5464" b="20729"/>
          <a:stretch/>
        </p:blipFill>
        <p:spPr>
          <a:xfrm>
            <a:off x="5467798" y="1670050"/>
            <a:ext cx="5968701" cy="3753720"/>
          </a:xfrm>
          <a:prstGeom prst="rect">
            <a:avLst/>
          </a:prstGeom>
        </p:spPr>
      </p:pic>
      <p:sp>
        <p:nvSpPr>
          <p:cNvPr id="6" name="TextBox 5"/>
          <p:cNvSpPr txBox="1"/>
          <p:nvPr/>
        </p:nvSpPr>
        <p:spPr>
          <a:xfrm>
            <a:off x="10345783" y="5612961"/>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2245397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p:txBody>
          <a:bodyPr/>
          <a:lstStyle/>
          <a:p>
            <a:pPr marL="342900" indent="-342900">
              <a:buFont typeface="Arial" panose="020B0604020202020204" pitchFamily="34" charset="0"/>
              <a:buChar char="•"/>
            </a:pPr>
            <a:r>
              <a:rPr lang="en-US" dirty="0"/>
              <a:t>Integrate traditional and nontraditional highway data to better explain and predict system performance. </a:t>
            </a:r>
          </a:p>
          <a:p>
            <a:pPr marL="342900" indent="-342900">
              <a:buFont typeface="Arial" panose="020B0604020202020204" pitchFamily="34" charset="0"/>
              <a:buChar char="•"/>
            </a:pPr>
            <a:r>
              <a:rPr lang="en-US" dirty="0"/>
              <a:t>Significantly increase the ability to process data by reducing or eliminating the need for manual data preprocessing and the need for hard-to-find expertise.</a:t>
            </a:r>
          </a:p>
          <a:p>
            <a:pPr marL="342900" indent="-342900">
              <a:buFont typeface="Arial" panose="020B0604020202020204" pitchFamily="34" charset="0"/>
              <a:buChar char="•"/>
            </a:pPr>
            <a:r>
              <a:rPr lang="en-US" dirty="0"/>
              <a:t>Improve sensor signal data to assess current conditions of pavements and structures.</a:t>
            </a:r>
          </a:p>
          <a:p>
            <a:pPr marL="342900" indent="-342900">
              <a:buFont typeface="Arial" panose="020B0604020202020204" pitchFamily="34" charset="0"/>
              <a:buChar char="•"/>
            </a:pPr>
            <a:r>
              <a:rPr lang="en-US" dirty="0"/>
              <a:t>Provide decision support to assist experts in the design, operations, and management of highway systems.</a:t>
            </a:r>
          </a:p>
          <a:p>
            <a:endParaRPr lang="en-US" dirty="0"/>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r>
              <a:rPr lang="en-US" dirty="0"/>
              <a:t>WHAT are future challenges?</a:t>
            </a:r>
          </a:p>
        </p:txBody>
      </p:sp>
    </p:spTree>
    <p:extLst>
      <p:ext uri="{BB962C8B-B14F-4D97-AF65-F5344CB8AC3E}">
        <p14:creationId xmlns:p14="http://schemas.microsoft.com/office/powerpoint/2010/main" val="189241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71E9B-6DFA-406C-AFB0-77EBDF8C6382}"/>
              </a:ext>
            </a:extLst>
          </p:cNvPr>
          <p:cNvSpPr>
            <a:spLocks noGrp="1"/>
          </p:cNvSpPr>
          <p:nvPr>
            <p:ph type="body" sz="half" idx="2"/>
          </p:nvPr>
        </p:nvSpPr>
        <p:spPr>
          <a:xfrm>
            <a:off x="839788" y="1621410"/>
            <a:ext cx="6725933" cy="4247578"/>
          </a:xfrm>
        </p:spPr>
        <p:txBody>
          <a:bodyPr/>
          <a:lstStyle/>
          <a:p>
            <a:pPr marL="342900" indent="-342900">
              <a:buFont typeface="Arial" panose="020B0604020202020204" pitchFamily="34" charset="0"/>
              <a:buChar char="•"/>
            </a:pPr>
            <a:r>
              <a:rPr lang="en-US" dirty="0"/>
              <a:t>Sharing resources</a:t>
            </a:r>
          </a:p>
          <a:p>
            <a:pPr marL="800100" lvl="1" indent="-342900">
              <a:buFont typeface="Arial" panose="020B0604020202020204" pitchFamily="34" charset="0"/>
              <a:buChar char="•"/>
            </a:pPr>
            <a:r>
              <a:rPr lang="en-US" sz="2400" dirty="0"/>
              <a:t>Annotated data for training, testing</a:t>
            </a:r>
          </a:p>
          <a:p>
            <a:pPr marL="800100" lvl="1" indent="-342900">
              <a:buFont typeface="Arial" panose="020B0604020202020204" pitchFamily="34" charset="0"/>
              <a:buChar char="•"/>
            </a:pPr>
            <a:r>
              <a:rPr lang="en-US" sz="2400" dirty="0"/>
              <a:t>Tool libraries</a:t>
            </a:r>
          </a:p>
          <a:p>
            <a:pPr marL="800100" lvl="1" indent="-342900">
              <a:buFont typeface="Arial" panose="020B0604020202020204" pitchFamily="34" charset="0"/>
              <a:buChar char="•"/>
            </a:pPr>
            <a:r>
              <a:rPr lang="en-US" sz="2400" dirty="0"/>
              <a:t>Practices for effective workflows</a:t>
            </a:r>
          </a:p>
          <a:p>
            <a:pPr marL="342900" indent="-342900">
              <a:buFont typeface="Arial" panose="020B0604020202020204" pitchFamily="34" charset="0"/>
              <a:buChar char="•"/>
            </a:pPr>
            <a:r>
              <a:rPr lang="en-US" dirty="0"/>
              <a:t>Working with asset owners, industry</a:t>
            </a:r>
          </a:p>
          <a:p>
            <a:pPr marL="800100" lvl="1" indent="-342900">
              <a:buFont typeface="Arial" panose="020B0604020202020204" pitchFamily="34" charset="0"/>
              <a:buChar char="•"/>
            </a:pPr>
            <a:r>
              <a:rPr lang="en-US" sz="2400" dirty="0"/>
              <a:t>Integration with legacy systems</a:t>
            </a:r>
          </a:p>
          <a:p>
            <a:pPr marL="800100" lvl="1" indent="-342900">
              <a:buFont typeface="Arial" panose="020B0604020202020204" pitchFamily="34" charset="0"/>
              <a:buChar char="•"/>
            </a:pPr>
            <a:r>
              <a:rPr lang="en-US" sz="2400" dirty="0"/>
              <a:t>Supporting agency decisionmaking</a:t>
            </a:r>
          </a:p>
          <a:p>
            <a:pPr marL="800100" lvl="1" indent="-342900">
              <a:buFont typeface="Arial" panose="020B0604020202020204" pitchFamily="34" charset="0"/>
              <a:buChar char="•"/>
            </a:pPr>
            <a:r>
              <a:rPr lang="en-US" sz="2400" dirty="0"/>
              <a:t>Scaling implementation</a:t>
            </a:r>
          </a:p>
        </p:txBody>
      </p:sp>
      <p:sp>
        <p:nvSpPr>
          <p:cNvPr id="3" name="Title 2">
            <a:extLst>
              <a:ext uri="{FF2B5EF4-FFF2-40B4-BE49-F238E27FC236}">
                <a16:creationId xmlns:a16="http://schemas.microsoft.com/office/drawing/2014/main" id="{19B6721B-7F6A-47CC-904F-3E7FB55A52F3}"/>
              </a:ext>
            </a:extLst>
          </p:cNvPr>
          <p:cNvSpPr>
            <a:spLocks noGrp="1"/>
          </p:cNvSpPr>
          <p:nvPr>
            <p:ph type="title"/>
          </p:nvPr>
        </p:nvSpPr>
        <p:spPr/>
        <p:txBody>
          <a:bodyPr/>
          <a:lstStyle/>
          <a:p>
            <a:r>
              <a:rPr lang="en-US" dirty="0"/>
              <a:t>Transition to practice</a:t>
            </a:r>
          </a:p>
        </p:txBody>
      </p:sp>
      <p:pic>
        <p:nvPicPr>
          <p:cNvPr id="5" name="Picture 4">
            <a:extLst>
              <a:ext uri="{FF2B5EF4-FFF2-40B4-BE49-F238E27FC236}">
                <a16:creationId xmlns:a16="http://schemas.microsoft.com/office/drawing/2014/main" id="{EAED423D-45D1-42D4-888B-68625BC95A0A}"/>
              </a:ext>
            </a:extLst>
          </p:cNvPr>
          <p:cNvPicPr>
            <a:picLocks noChangeAspect="1"/>
          </p:cNvPicPr>
          <p:nvPr/>
        </p:nvPicPr>
        <p:blipFill>
          <a:blip r:embed="rId3"/>
          <a:stretch>
            <a:fillRect/>
          </a:stretch>
        </p:blipFill>
        <p:spPr>
          <a:xfrm>
            <a:off x="7898687" y="1621410"/>
            <a:ext cx="3185684" cy="4247578"/>
          </a:xfrm>
          <a:prstGeom prst="rect">
            <a:avLst/>
          </a:prstGeom>
        </p:spPr>
      </p:pic>
      <p:sp>
        <p:nvSpPr>
          <p:cNvPr id="6" name="TextBox 5"/>
          <p:cNvSpPr txBox="1"/>
          <p:nvPr/>
        </p:nvSpPr>
        <p:spPr>
          <a:xfrm>
            <a:off x="9980023" y="5928302"/>
            <a:ext cx="1344682" cy="215444"/>
          </a:xfrm>
          <a:prstGeom prst="rect">
            <a:avLst/>
          </a:prstGeom>
          <a:noFill/>
        </p:spPr>
        <p:txBody>
          <a:bodyPr wrap="square" rtlCol="0">
            <a:spAutoFit/>
          </a:bodyPr>
          <a:lstStyle/>
          <a:p>
            <a:r>
              <a:rPr lang="en-US" sz="800" dirty="0"/>
              <a:t>© 2020 David Kuehn</a:t>
            </a:r>
          </a:p>
        </p:txBody>
      </p:sp>
    </p:spTree>
    <p:extLst>
      <p:ext uri="{BB962C8B-B14F-4D97-AF65-F5344CB8AC3E}">
        <p14:creationId xmlns:p14="http://schemas.microsoft.com/office/powerpoint/2010/main" val="1088435797"/>
      </p:ext>
    </p:extLst>
  </p:cSld>
  <p:clrMapOvr>
    <a:masterClrMapping/>
  </p:clrMapOvr>
</p:sld>
</file>

<file path=ppt/theme/theme1.xml><?xml version="1.0" encoding="utf-8"?>
<a:theme xmlns:a="http://schemas.openxmlformats.org/drawingml/2006/main" name="Cover Slide">
  <a:themeElements>
    <a:clrScheme name="New TFHRC Theme Colors">
      <a:dk1>
        <a:srgbClr val="000000"/>
      </a:dk1>
      <a:lt1>
        <a:srgbClr val="FFFFFF"/>
      </a:lt1>
      <a:dk2>
        <a:srgbClr val="1E3A6B"/>
      </a:dk2>
      <a:lt2>
        <a:srgbClr val="FFFFFF"/>
      </a:lt2>
      <a:accent1>
        <a:srgbClr val="0070C0"/>
      </a:accent1>
      <a:accent2>
        <a:srgbClr val="1E3A6B"/>
      </a:accent2>
      <a:accent3>
        <a:srgbClr val="F6C700"/>
      </a:accent3>
      <a:accent4>
        <a:srgbClr val="9E1E59"/>
      </a:accent4>
      <a:accent5>
        <a:srgbClr val="3B1A52"/>
      </a:accent5>
      <a:accent6>
        <a:srgbClr val="1B5C42"/>
      </a:accent6>
      <a:hlink>
        <a:srgbClr val="1C6DA6"/>
      </a:hlink>
      <a:folHlink>
        <a:srgbClr val="7F7F7F"/>
      </a:folHlink>
    </a:clrScheme>
    <a:fontScheme name="TFHRC Fonts Update">
      <a:majorFont>
        <a:latin typeface="Trebuchet MS"/>
        <a:ea typeface=""/>
        <a:cs typeface=""/>
      </a:majorFont>
      <a:minorFont>
        <a:latin typeface="Calibri"/>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enter Ba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3.xml><?xml version="1.0" encoding="utf-8"?>
<a:theme xmlns:a="http://schemas.openxmlformats.org/drawingml/2006/main" name="Opening Remarks">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4.xml><?xml version="1.0" encoding="utf-8"?>
<a:theme xmlns:a="http://schemas.openxmlformats.org/drawingml/2006/main" name="Opening Remarks Double Line">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5.xml><?xml version="1.0" encoding="utf-8"?>
<a:theme xmlns:a="http://schemas.openxmlformats.org/drawingml/2006/main" name="Standard Layouts">
  <a:themeElements>
    <a:clrScheme name="New TFHRC Theme Colors">
      <a:dk1>
        <a:srgbClr val="000000"/>
      </a:dk1>
      <a:lt1>
        <a:srgbClr val="FFFFFF"/>
      </a:lt1>
      <a:dk2>
        <a:srgbClr val="1E3A6B"/>
      </a:dk2>
      <a:lt2>
        <a:srgbClr val="FFFFFF"/>
      </a:lt2>
      <a:accent1>
        <a:srgbClr val="0070C0"/>
      </a:accent1>
      <a:accent2>
        <a:srgbClr val="1E3A6B"/>
      </a:accent2>
      <a:accent3>
        <a:srgbClr val="F6C700"/>
      </a:accent3>
      <a:accent4>
        <a:srgbClr val="9E1E59"/>
      </a:accent4>
      <a:accent5>
        <a:srgbClr val="3B1A52"/>
      </a:accent5>
      <a:accent6>
        <a:srgbClr val="1B5C42"/>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acts Maste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7.xml><?xml version="1.0" encoding="utf-8"?>
<a:theme xmlns:a="http://schemas.openxmlformats.org/drawingml/2006/main" name="Disclaime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8.xml><?xml version="1.0" encoding="utf-8"?>
<a:theme xmlns:a="http://schemas.openxmlformats.org/drawingml/2006/main" name="1_Contacts Maste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79274C95C2114A87FDFBB0ECEF9404" ma:contentTypeVersion="0" ma:contentTypeDescription="Create a new document." ma:contentTypeScope="" ma:versionID="6867e52198011e0b35eded919afc7e37">
  <xsd:schema xmlns:xsd="http://www.w3.org/2001/XMLSchema" xmlns:xs="http://www.w3.org/2001/XMLSchema" xmlns:p="http://schemas.microsoft.com/office/2006/metadata/properties" targetNamespace="http://schemas.microsoft.com/office/2006/metadata/properties" ma:root="true" ma:fieldsID="8022916f55ab85163ee9a5069dec31d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DE59FA-D4B3-486F-A283-413859A4BA6F}">
  <ds:schemaRef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1EB3658-BD8A-470E-9BB1-3E8081C7DF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343D555-1A9F-48A2-A31D-D79786A804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ARA_2016PPT.potx</Template>
  <TotalTime>7172</TotalTime>
  <Words>705</Words>
  <Application>Microsoft Office PowerPoint</Application>
  <PresentationFormat>Widescreen</PresentationFormat>
  <Paragraphs>87</Paragraphs>
  <Slides>12</Slides>
  <Notes>11</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12</vt:i4>
      </vt:variant>
    </vt:vector>
  </HeadingPairs>
  <TitlesOfParts>
    <vt:vector size="26" baseType="lpstr">
      <vt:lpstr>Arial</vt:lpstr>
      <vt:lpstr>Calibri</vt:lpstr>
      <vt:lpstr>Cera PROModern Medium</vt:lpstr>
      <vt:lpstr>Courier New</vt:lpstr>
      <vt:lpstr>Trebuchet MS</vt:lpstr>
      <vt:lpstr>Wingdings</vt:lpstr>
      <vt:lpstr>Cover Slide</vt:lpstr>
      <vt:lpstr>Center Bar</vt:lpstr>
      <vt:lpstr>Opening Remarks</vt:lpstr>
      <vt:lpstr>Opening Remarks Double Line</vt:lpstr>
      <vt:lpstr>Standard Layouts</vt:lpstr>
      <vt:lpstr>Contacts Master</vt:lpstr>
      <vt:lpstr>Disclaimer</vt:lpstr>
      <vt:lpstr>1_Contacts Master</vt:lpstr>
      <vt:lpstr>Opportunities in Highway Transportation</vt:lpstr>
      <vt:lpstr>What is Artificial Intelligence?</vt:lpstr>
      <vt:lpstr>Why is FHWA Interested in AI? And why Now?</vt:lpstr>
      <vt:lpstr>WHAT AI WORK IS FHWA FUNDING?  Computer Vision</vt:lpstr>
      <vt:lpstr>WHAT AI WORK is FHWA Funding?  DATA INFERENCE</vt:lpstr>
      <vt:lpstr>WHAT AI WORK is FHWA Funding?  PREDICTING COMPLEX RELATIONSHIPS</vt:lpstr>
      <vt:lpstr>FHWA WORK ACROSS GOVERNMENT</vt:lpstr>
      <vt:lpstr>WHAT are future challenges?</vt:lpstr>
      <vt:lpstr>Transition to practice</vt:lpstr>
      <vt:lpstr>Questions</vt:lpstr>
      <vt:lpstr>PowerPoint Presentation</vt:lpstr>
      <vt:lpstr>CONTACT</vt:lpstr>
    </vt:vector>
  </TitlesOfParts>
  <Manager/>
  <Company>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TFHRC PowerPoint Template</dc:title>
  <dc:subject>ARA PowerPoint Template</dc:subject>
  <dc:creator>NAlford@ara.com</dc:creator>
  <cp:keywords/>
  <dc:description/>
  <cp:lastModifiedBy>Matthews, Stephanie CTR (FHWA)</cp:lastModifiedBy>
  <cp:revision>436</cp:revision>
  <cp:lastPrinted>2014-07-31T19:59:31Z</cp:lastPrinted>
  <dcterms:created xsi:type="dcterms:W3CDTF">2014-10-27T17:38:25Z</dcterms:created>
  <dcterms:modified xsi:type="dcterms:W3CDTF">2023-01-26T17:56:55Z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0x0101003079274C95C2114A87FDFBB0ECEF9404</vt:lpwstr>
  </property>
</Properties>
</file>