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4" r:id="rId5"/>
    <p:sldMasterId id="2147483704" r:id="rId6"/>
    <p:sldMasterId id="2147483716" r:id="rId7"/>
    <p:sldMasterId id="2147483760" r:id="rId8"/>
  </p:sldMasterIdLst>
  <p:notesMasterIdLst>
    <p:notesMasterId r:id="rId17"/>
  </p:notesMasterIdLst>
  <p:sldIdLst>
    <p:sldId id="267" r:id="rId9"/>
    <p:sldId id="295" r:id="rId10"/>
    <p:sldId id="280" r:id="rId11"/>
    <p:sldId id="293" r:id="rId12"/>
    <p:sldId id="294" r:id="rId13"/>
    <p:sldId id="296" r:id="rId14"/>
    <p:sldId id="263" r:id="rId15"/>
    <p:sldId id="289" r:id="rId16"/>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x, Adam CTR (FHWA)" initials="LAC(" lastIdx="30" clrIdx="0">
    <p:extLst>
      <p:ext uri="{19B8F6BF-5375-455C-9EA6-DF929625EA0E}">
        <p15:presenceInfo xmlns:p15="http://schemas.microsoft.com/office/powerpoint/2012/main" userId="S::adam.lax.ctr@ad.dot.gov::53c1b583-6c26-482c-868c-657c4f2d25b0" providerId="AD"/>
      </p:ext>
    </p:extLst>
  </p:cmAuthor>
  <p:cmAuthor id="2" name="Romstedt, Maria (FHWA)" initials="RM(" lastIdx="5" clrIdx="1">
    <p:extLst>
      <p:ext uri="{19B8F6BF-5375-455C-9EA6-DF929625EA0E}">
        <p15:presenceInfo xmlns:p15="http://schemas.microsoft.com/office/powerpoint/2012/main" userId="S::maria.romstedt@ad.dot.gov::3f3bd72d-dc47-4c10-adc5-625ac614b6b9" providerId="AD"/>
      </p:ext>
    </p:extLst>
  </p:cmAuthor>
  <p:cmAuthor id="3" name="Schatz Editor Four" initials="SE4" lastIdx="25" clrIdx="2">
    <p:extLst>
      <p:ext uri="{19B8F6BF-5375-455C-9EA6-DF929625EA0E}">
        <p15:presenceInfo xmlns:p15="http://schemas.microsoft.com/office/powerpoint/2012/main" userId="Schatz Editor Four" providerId="None"/>
      </p:ext>
    </p:extLst>
  </p:cmAuthor>
  <p:cmAuthor id="4" name="Kreutzer, Analiese CTR (FHWA)" initials="KAC(" lastIdx="13" clrIdx="3">
    <p:extLst>
      <p:ext uri="{19B8F6BF-5375-455C-9EA6-DF929625EA0E}">
        <p15:presenceInfo xmlns:p15="http://schemas.microsoft.com/office/powerpoint/2012/main" userId="S::a.kreutzer.ctr@ad.dot.gov::b74ad214-4de9-430b-92df-fd18f6a88cec" providerId="AD"/>
      </p:ext>
    </p:extLst>
  </p:cmAuthor>
  <p:cmAuthor id="5" name="Kuehn, David (FHWA)" initials="KD(" lastIdx="12" clrIdx="4">
    <p:extLst>
      <p:ext uri="{19B8F6BF-5375-455C-9EA6-DF929625EA0E}">
        <p15:presenceInfo xmlns:p15="http://schemas.microsoft.com/office/powerpoint/2012/main" userId="S::David.E.Kuehn@ad.dot.gov::b1dcb6f5-63ad-4b4d-b2a6-77e676e742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48C"/>
    <a:srgbClr val="61777B"/>
    <a:srgbClr val="797272"/>
    <a:srgbClr val="30775F"/>
    <a:srgbClr val="DD5B27"/>
    <a:srgbClr val="0194D3"/>
    <a:srgbClr val="ADADAD"/>
    <a:srgbClr val="FEFEFE"/>
    <a:srgbClr val="F3F3F3"/>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6100" autoAdjust="0"/>
  </p:normalViewPr>
  <p:slideViewPr>
    <p:cSldViewPr snapToGrid="0">
      <p:cViewPr varScale="1">
        <p:scale>
          <a:sx n="98" d="100"/>
          <a:sy n="98" d="100"/>
        </p:scale>
        <p:origin x="1074" y="84"/>
      </p:cViewPr>
      <p:guideLst>
        <p:guide orient="horz" pos="3672"/>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574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0"/>
          </a:xfrm>
          <a:prstGeom prst="rect">
            <a:avLst/>
          </a:prstGeom>
        </p:spPr>
        <p:txBody>
          <a:bodyPr vert="horz" lIns="92387" tIns="46193" rIns="92387" bIns="46193" rtlCol="0"/>
          <a:lstStyle>
            <a:lvl1pPr algn="l">
              <a:defRPr sz="1100"/>
            </a:lvl1pPr>
          </a:lstStyle>
          <a:p>
            <a:endParaRPr lang="en-US"/>
          </a:p>
        </p:txBody>
      </p:sp>
      <p:sp>
        <p:nvSpPr>
          <p:cNvPr id="3" name="Date Placeholder 2"/>
          <p:cNvSpPr>
            <a:spLocks noGrp="1"/>
          </p:cNvSpPr>
          <p:nvPr>
            <p:ph type="dt" idx="1"/>
          </p:nvPr>
        </p:nvSpPr>
        <p:spPr>
          <a:xfrm>
            <a:off x="3884613" y="1"/>
            <a:ext cx="2971800" cy="467310"/>
          </a:xfrm>
          <a:prstGeom prst="rect">
            <a:avLst/>
          </a:prstGeom>
        </p:spPr>
        <p:txBody>
          <a:bodyPr vert="horz" lIns="92387" tIns="46193" rIns="92387" bIns="46193" rtlCol="0"/>
          <a:lstStyle>
            <a:lvl1pPr algn="r">
              <a:defRPr sz="1100"/>
            </a:lvl1pPr>
          </a:lstStyle>
          <a:p>
            <a:fld id="{91DC7B59-6FD4-458A-A89E-4F083A58E84C}" type="datetimeFigureOut">
              <a:rPr lang="en-US" smtClean="0"/>
              <a:t>1/26/2023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2387" tIns="46193" rIns="92387" bIns="46193" rtlCol="0" anchor="ctr"/>
          <a:lstStyle/>
          <a:p>
            <a:endParaRPr lang="en-US"/>
          </a:p>
        </p:txBody>
      </p:sp>
      <p:sp>
        <p:nvSpPr>
          <p:cNvPr id="5" name="Notes Placeholder 4"/>
          <p:cNvSpPr>
            <a:spLocks noGrp="1"/>
          </p:cNvSpPr>
          <p:nvPr>
            <p:ph type="body" sz="quarter" idx="3"/>
          </p:nvPr>
        </p:nvSpPr>
        <p:spPr>
          <a:xfrm>
            <a:off x="685800" y="4482298"/>
            <a:ext cx="5486400" cy="3667333"/>
          </a:xfrm>
          <a:prstGeom prst="rect">
            <a:avLst/>
          </a:prstGeom>
        </p:spPr>
        <p:txBody>
          <a:bodyPr vert="horz" lIns="92387" tIns="46193" rIns="92387" bIns="461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5"/>
            <a:ext cx="2971800" cy="467309"/>
          </a:xfrm>
          <a:prstGeom prst="rect">
            <a:avLst/>
          </a:prstGeom>
        </p:spPr>
        <p:txBody>
          <a:bodyPr vert="horz" lIns="92387" tIns="46193" rIns="92387" bIns="46193"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846555"/>
            <a:ext cx="2971800" cy="467309"/>
          </a:xfrm>
          <a:prstGeom prst="rect">
            <a:avLst/>
          </a:prstGeom>
        </p:spPr>
        <p:txBody>
          <a:bodyPr vert="horz" lIns="92387" tIns="46193" rIns="92387" bIns="46193" rtlCol="0" anchor="b"/>
          <a:lstStyle>
            <a:lvl1pPr algn="r">
              <a:defRPr sz="1100"/>
            </a:lvl1pPr>
          </a:lstStyle>
          <a:p>
            <a:fld id="{09BA0C0F-DC8E-4422-9983-64C69E1B4D89}" type="slidenum">
              <a:rPr lang="en-US" smtClean="0"/>
              <a:t>‹#›</a:t>
            </a:fld>
            <a:endParaRPr lang="en-US"/>
          </a:p>
        </p:txBody>
      </p:sp>
    </p:spTree>
    <p:extLst>
      <p:ext uri="{BB962C8B-B14F-4D97-AF65-F5344CB8AC3E}">
        <p14:creationId xmlns:p14="http://schemas.microsoft.com/office/powerpoint/2010/main" val="22714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afety.fhwa.dot.gov/zerodeaths/zero_deaths_vision.cf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hwa.dot.gov/publications/research/ear/22034/22034.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hwa.dot.gov/publications/research/ear/22026/22026.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I am pleased to be able to speak about how the Federal Highway Administration Exploratory Advanced Research program is exploring the use of artificial intelligence (AI) to improve the safety and reliability of highway transportation.</a:t>
            </a:r>
          </a:p>
          <a:p>
            <a:endParaRPr lang="en-US" dirty="0"/>
          </a:p>
          <a:p>
            <a:r>
              <a:rPr lang="en-US" dirty="0"/>
              <a:t>Notes: </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1</a:t>
            </a:fld>
            <a:endParaRPr lang="en-US"/>
          </a:p>
        </p:txBody>
      </p:sp>
    </p:spTree>
    <p:extLst>
      <p:ext uri="{BB962C8B-B14F-4D97-AF65-F5344CB8AC3E}">
        <p14:creationId xmlns:p14="http://schemas.microsoft.com/office/powerpoint/2010/main" val="43577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Artificial intelligence in transportation is not new.  The highway transportation industry has been using expert systems for decades.  What is new is the collection of vast amounts of data that can support supervised learning.</a:t>
            </a:r>
          </a:p>
          <a:p>
            <a:endParaRPr lang="en-US" dirty="0"/>
          </a:p>
          <a:p>
            <a:r>
              <a:rPr lang="en-US" dirty="0"/>
              <a:t>Notes:</a:t>
            </a:r>
          </a:p>
          <a:p>
            <a:pPr marL="171450" indent="-171450">
              <a:buFont typeface="Arial" panose="020B0604020202020204" pitchFamily="34" charset="0"/>
              <a:buChar char="•"/>
            </a:pPr>
            <a:r>
              <a:rPr lang="en-US" dirty="0"/>
              <a:t>There are large amounts of data coming from roadside sensors, vehicle-based sensors, and personal mobile devices I</a:t>
            </a:r>
          </a:p>
          <a:p>
            <a:pPr marL="628650" lvl="1" indent="-171450">
              <a:buFont typeface="Arial" panose="020B0604020202020204" pitchFamily="34" charset="0"/>
              <a:buChar char="•"/>
            </a:pPr>
            <a:r>
              <a:rPr lang="en-US" dirty="0"/>
              <a:t>Roadside sensors include cameras, magnetometers (loop sensors), radar, LIDAR</a:t>
            </a:r>
          </a:p>
          <a:p>
            <a:pPr marL="628650" lvl="1" indent="-171450">
              <a:buFont typeface="Arial" panose="020B0604020202020204" pitchFamily="34" charset="0"/>
              <a:buChar char="•"/>
            </a:pPr>
            <a:r>
              <a:rPr lang="en-US" dirty="0"/>
              <a:t>Vehicle sensors include GPS, inertial, pavement traction, rain (for automated windshield wipers), </a:t>
            </a:r>
          </a:p>
          <a:p>
            <a:pPr marL="628650" lvl="1" indent="-171450">
              <a:buFont typeface="Arial" panose="020B0604020202020204" pitchFamily="34" charset="0"/>
              <a:buChar char="•"/>
            </a:pPr>
            <a:r>
              <a:rPr lang="en-US" dirty="0"/>
              <a:t>Personal devices include GPS, inertial, acoustical, etc.  </a:t>
            </a:r>
          </a:p>
          <a:p>
            <a:pPr marL="171450" indent="-171450">
              <a:buFont typeface="Arial" panose="020B0604020202020204" pitchFamily="34" charset="0"/>
              <a:buChar char="•"/>
            </a:pPr>
            <a:r>
              <a:rPr lang="en-US" dirty="0"/>
              <a:t>There are many limits to applying current machine learning algorithms</a:t>
            </a:r>
          </a:p>
          <a:p>
            <a:pPr marL="628650" lvl="1" indent="-171450">
              <a:buFont typeface="Arial" panose="020B0604020202020204" pitchFamily="34" charset="0"/>
              <a:buChar char="•"/>
            </a:pPr>
            <a:r>
              <a:rPr lang="en-US" dirty="0"/>
              <a:t>They require large amounts of annotated data</a:t>
            </a:r>
          </a:p>
          <a:p>
            <a:pPr marL="628650" lvl="1" indent="-171450">
              <a:buFont typeface="Arial" panose="020B0604020202020204" pitchFamily="34" charset="0"/>
              <a:buChar char="•"/>
            </a:pPr>
            <a:r>
              <a:rPr lang="en-US" dirty="0"/>
              <a:t>Data may contain personally identifiable information or business proprietary information</a:t>
            </a:r>
          </a:p>
          <a:p>
            <a:pPr marL="628650" lvl="1" indent="-171450">
              <a:buFont typeface="Arial" panose="020B0604020202020204" pitchFamily="34" charset="0"/>
              <a:buChar char="•"/>
            </a:pPr>
            <a:r>
              <a:rPr lang="en-US" dirty="0"/>
              <a:t>They often require energy intensive, large scale computing facilities with the transfer and storage of large amounts of data.</a:t>
            </a:r>
          </a:p>
          <a:p>
            <a:pPr marL="171450" lvl="0" indent="-171450">
              <a:buFont typeface="Arial" panose="020B0604020202020204" pitchFamily="34" charset="0"/>
              <a:buChar char="•"/>
            </a:pPr>
            <a:r>
              <a:rPr lang="en-US" dirty="0"/>
              <a:t>The Federal Highway Administration is seeking the next generation of AI, which includes</a:t>
            </a:r>
          </a:p>
          <a:p>
            <a:pPr marL="628650" lvl="1" indent="-171450">
              <a:buFont typeface="Arial" panose="020B0604020202020204" pitchFamily="34" charset="0"/>
              <a:buChar char="•"/>
            </a:pPr>
            <a:r>
              <a:rPr lang="en-US" dirty="0"/>
              <a:t>Algorithms that can work with little or no annotated data</a:t>
            </a:r>
          </a:p>
          <a:p>
            <a:pPr marL="628650" lvl="1" indent="-171450">
              <a:buFont typeface="Arial" panose="020B0604020202020204" pitchFamily="34" charset="0"/>
              <a:buChar char="•"/>
            </a:pPr>
            <a:r>
              <a:rPr lang="en-US" dirty="0"/>
              <a:t>Running on low-energy, edge devices</a:t>
            </a:r>
          </a:p>
        </p:txBody>
      </p:sp>
      <p:sp>
        <p:nvSpPr>
          <p:cNvPr id="4" name="Slide Number Placeholder 3"/>
          <p:cNvSpPr>
            <a:spLocks noGrp="1"/>
          </p:cNvSpPr>
          <p:nvPr>
            <p:ph type="sldNum" sz="quarter" idx="5"/>
          </p:nvPr>
        </p:nvSpPr>
        <p:spPr/>
        <p:txBody>
          <a:bodyPr/>
          <a:lstStyle/>
          <a:p>
            <a:fld id="{09BA0C0F-DC8E-4422-9983-64C69E1B4D89}" type="slidenum">
              <a:rPr lang="en-US" smtClean="0"/>
              <a:t>2</a:t>
            </a:fld>
            <a:endParaRPr lang="en-US"/>
          </a:p>
        </p:txBody>
      </p:sp>
    </p:spTree>
    <p:extLst>
      <p:ext uri="{BB962C8B-B14F-4D97-AF65-F5344CB8AC3E}">
        <p14:creationId xmlns:p14="http://schemas.microsoft.com/office/powerpoint/2010/main" val="235477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A key focus of the Federal Highway Administration is supporting a safe systems approach that can eliminate traffic deaths and serious injuries.  Artificial intelligence is one factor in </a:t>
            </a:r>
          </a:p>
          <a:p>
            <a:endParaRPr lang="en-US" dirty="0"/>
          </a:p>
          <a:p>
            <a:r>
              <a:rPr lang="en-US" dirty="0"/>
              <a:t>Notes: </a:t>
            </a:r>
          </a:p>
          <a:p>
            <a:pPr marL="171450" indent="-171450">
              <a:buFont typeface="Arial" panose="020B0604020202020204" pitchFamily="34" charset="0"/>
              <a:buChar char="•"/>
            </a:pPr>
            <a:r>
              <a:rPr lang="en-US" dirty="0"/>
              <a:t>The research project aims to develop next-generation Traffic System Management and Operations (TSMO) solutions for freeway systems based on cooperative driving automation (CDA). The proposed solution concerns both cooperative perception (i.e., estimation and prediction using heterogeneous sources of data based on machine learning and filtering methods) and cooperative control (i.e., advanced artificial intelligence algorithms customized for vehicle and infrastructure level control, i.e., cooperative merge, platooning, and speed harmonization). The proposed work focuses on computational applications that could substantially increase freeway system safety and mobility, meeting the following two objectives: 1.) Integrate traditional and non-traditional highway data to better explain and predict system performance; 2.) Provide decision support to assist experts in the design, operations, or management of highway systems.  </a:t>
            </a:r>
          </a:p>
          <a:p>
            <a:pPr marL="171450" indent="-171450">
              <a:buFont typeface="Arial" panose="020B0604020202020204" pitchFamily="34" charset="0"/>
              <a:buChar char="•"/>
            </a:pPr>
            <a:r>
              <a:rPr lang="en-US" dirty="0"/>
              <a:t>More information is located at https://highways.dot.gov/research/projects/cooperative-perception-and-control-freeway-traffic-system-operations.  </a:t>
            </a:r>
          </a:p>
          <a:p>
            <a:pPr marL="171450" indent="-171450">
              <a:buFont typeface="Arial" panose="020B0604020202020204" pitchFamily="34" charset="0"/>
              <a:buChar char="•"/>
            </a:pPr>
            <a:r>
              <a:rPr lang="en-US" dirty="0"/>
              <a:t>Reaching zero deaths requires the implementation of a Safe System approach, which was founded on the principles that humans make mistakes and that human bodies have limited ability to tolerate crash impacts. In a Safe System, those mistakes should never lead to death. Applying the Safe System approach involves anticipating human mistakes by designing and managing road infrastructure to keep the risk of a mistake low; and when a mistake leads to a crash, the impact on the human body doesn’t result in a fatality or serious injury. Road design and management should encourage safe speeds and manipulate appropriate crash angles to reduce injury severity.</a:t>
            </a:r>
          </a:p>
          <a:p>
            <a:pPr marL="171450" indent="-171450">
              <a:buFont typeface="Arial" panose="020B0604020202020204" pitchFamily="34" charset="0"/>
              <a:buChar char="•"/>
            </a:pPr>
            <a:r>
              <a:rPr lang="en-US" dirty="0"/>
              <a:t>There are six principles that form the basis of the Safe System approach: deaths and serious injuries are unacceptable, humans make mistakes, humans are vulnerable, responsibility is shared, safety is proactive, and redundancy is crucial.</a:t>
            </a:r>
          </a:p>
          <a:p>
            <a:pPr marL="171450" indent="-171450">
              <a:buFont typeface="Arial" panose="020B0604020202020204" pitchFamily="34" charset="0"/>
              <a:buChar char="•"/>
            </a:pPr>
            <a:r>
              <a:rPr lang="en-US" dirty="0"/>
              <a:t>More information on the safe systems approach is located at </a:t>
            </a:r>
            <a:r>
              <a:rPr lang="en-US" dirty="0">
                <a:hlinkClick r:id="rId3"/>
              </a:rPr>
              <a:t>Zero Deaths - Safety | Federal Highway Administration (dot.gov)</a:t>
            </a:r>
            <a:endParaRPr lang="en-US" dirty="0"/>
          </a:p>
          <a:p>
            <a:pPr marL="171450" indent="-171450">
              <a:buFont typeface="Arial" panose="020B0604020202020204" pitchFamily="34" charset="0"/>
              <a:buChar char="•"/>
            </a:pPr>
            <a:r>
              <a:rPr lang="en-US" dirty="0"/>
              <a:t>Image from </a:t>
            </a:r>
            <a:r>
              <a:rPr lang="en-US" i="1" dirty="0"/>
              <a:t>EAR Program Research Results</a:t>
            </a:r>
            <a:r>
              <a:rPr lang="en-US" dirty="0"/>
              <a:t> updated through 2021 located at </a:t>
            </a:r>
            <a:r>
              <a:rPr lang="en-US" dirty="0">
                <a:hlinkClick r:id="rId4"/>
              </a:rPr>
              <a:t>FHWA-HRT-22-034: EAR Program Research Results (dot.gov)</a:t>
            </a:r>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3</a:t>
            </a:fld>
            <a:endParaRPr lang="en-US"/>
          </a:p>
        </p:txBody>
      </p:sp>
    </p:spTree>
    <p:extLst>
      <p:ext uri="{BB962C8B-B14F-4D97-AF65-F5344CB8AC3E}">
        <p14:creationId xmlns:p14="http://schemas.microsoft.com/office/powerpoint/2010/main" val="336768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There are many opportunities to improve system reliability with artificial intelligence.  </a:t>
            </a:r>
          </a:p>
          <a:p>
            <a:endParaRPr lang="en-US" dirty="0"/>
          </a:p>
          <a:p>
            <a:r>
              <a:rPr lang="en-US" dirty="0"/>
              <a:t>Notes: </a:t>
            </a:r>
          </a:p>
          <a:p>
            <a:pPr marL="171450" indent="-171450">
              <a:buFont typeface="Wingdings" panose="05000000000000000000" pitchFamily="2" charset="2"/>
              <a:buChar char="§"/>
            </a:pPr>
            <a:r>
              <a:rPr lang="en-US" dirty="0"/>
              <a:t>This research project proposes to develop theories, models and algorithms of AI guided by transportation network flow models, to achieve two main goals: to predict non-recurrent traffic conditions in large-scale networks at least 30 minutes ahead, and to proactively recommend operational management strategies in real-time. Prediction and operational strategies are intimately coupled. The prediction will be made by a machine that learns not only historical multi-source traffic data but also considers operational strategies that are currently being recommended or will be recommended/engaged. Operational strategies are made and updated in real time using model-based AI with ahead-of-curve prediction. Case studies will be conducted in one small municipality network and two large-scale regional networks. More information is located at https://highways.dot.gov/research/projects/predictive-real-time-traffic-management-large-scale-networks-using-model-based.  </a:t>
            </a:r>
          </a:p>
          <a:p>
            <a:pPr marL="171450" indent="-171450">
              <a:buFont typeface="Wingdings" panose="05000000000000000000" pitchFamily="2" charset="2"/>
              <a:buChar char="§"/>
            </a:pPr>
            <a:r>
              <a:rPr lang="en-US" dirty="0"/>
              <a:t>Existing highway incident detection technologies fail to use available footage from traffic cameras installed on the highways. On the other hand, monitoring and analyzing the overwhelming quantity of camera data without assistive automated methods is intractable. Using Artificial Intelligence (AI), models can be trained to enhance images and provide robust detection and classification of traffic incidents, resulting in more cost-effective deployment of incident response resources. This research focuses on solving challenges including: 1) the lack of a robust automatic incident detection system capable of emphasizing key events with minimal false alarms, 2) overcoming the problems inherent in current learning algorithms, which significantly degrade in performance under adverse weather conditions, 3) the lack of availability of a dataset with diverse footage of highway incidents to foster the development and validation of AI algorithms. Here, a novel framework using AI and image processing algorithms for exploiting the potential of currently installed highway camera infrastructures for highway incident detection is presented, including detecting wrong-way driving, traffic congestion, crashes, and bicyclists or pedestrians in tunnels. More information is located at https://highways.dot.gov/research/projects/traffic-incident-detection-and-analysis-system-tidas.  </a:t>
            </a:r>
          </a:p>
          <a:p>
            <a:pPr marL="171450" indent="-171450">
              <a:buFont typeface="Wingdings" panose="05000000000000000000" pitchFamily="2" charset="2"/>
              <a:buChar char="§"/>
            </a:pPr>
            <a:r>
              <a:rPr lang="en-US" dirty="0"/>
              <a:t>This research aims to boost the current model-driven winter maintenance with an artificial-intelligence (AI)-enhanced framework in which data can be analyzed in real-time for autonomous decision-making, and such decision-making ability can be improved continuously as more data is obtained. For this purpose, recurrent neural networks will be used to obtain a data-driven environment (i.e., road conditions) prediction ability; deep reinforced learning will be employed to reach an autonomous decision-making ability; convolutional neural networks (CNN) will be investigated for accurate and real-time road condition sensing. The proposed AI work will form a closed-loop consisting of data acquisition, condition predictions, decision-making, validation, and human intervention. If successful, the project deliverables will significantly improve winter road maintenance, directly benefit safety, operations, mobility and workforce training, and indirectly contribute to pavement design and management. More information is located at https://highways.dot.gov/research/projects/autonomous-winter-road-maintenance-decision-making-enabled-boosting-existing and at https://www.fhwa.dot.gov/publications/research/ear/21090/index.cfm.  </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4</a:t>
            </a:fld>
            <a:endParaRPr lang="en-US"/>
          </a:p>
        </p:txBody>
      </p:sp>
    </p:spTree>
    <p:extLst>
      <p:ext uri="{BB962C8B-B14F-4D97-AF65-F5344CB8AC3E}">
        <p14:creationId xmlns:p14="http://schemas.microsoft.com/office/powerpoint/2010/main" val="356975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Computer vision has proved useful as a research tool in studying the behavior of drivers and pedestrians.  With new faster, edge algorithms it has the potential for supporting traffic control systems at intersection and other locations where there are potential conflicts.</a:t>
            </a:r>
          </a:p>
          <a:p>
            <a:endParaRPr lang="en-US" dirty="0"/>
          </a:p>
          <a:p>
            <a:r>
              <a:rPr lang="en-US" dirty="0"/>
              <a:t>Notes</a:t>
            </a:r>
          </a:p>
          <a:p>
            <a:pPr marL="171450" indent="-171450">
              <a:buFont typeface="Arial" panose="020B0604020202020204" pitchFamily="34" charset="0"/>
              <a:buChar char="•"/>
            </a:pPr>
            <a:r>
              <a:rPr lang="en-US" dirty="0"/>
              <a:t>The goal of the project is to develop a system that can analyze naturalistic driving videos and automatically produce annotations and descriptors for events, behavior, and driving scenarios that relate to transportation safety. Using large datasets obtained in naturalistic driving situations, the system will use innovative machine-learning techniques to recognize safety-related aspects of the driver, passengers, and outside environment. The project has four primary objectives that address 1) characterization of high-level driver behavior, such as eating or attending to a phone; 2) classification of extra-vehicular context, such as construction zones; 3) interactions and dependencies between drivers and the surrounding environment, such as looking at a passing vehicle or looking at a billboard; and 4) conclusions as to how the video analytics techniques developed under the other objectives enable human factors researchers to address key research questions in novel ways.</a:t>
            </a:r>
          </a:p>
          <a:p>
            <a:pPr marL="171450" indent="-171450">
              <a:buFont typeface="Arial" panose="020B0604020202020204" pitchFamily="34" charset="0"/>
              <a:buChar char="•"/>
            </a:pPr>
            <a:r>
              <a:rPr lang="en-US" dirty="0"/>
              <a:t>Computer vision algorithms have been improved significantly to provide accurate detection, tracking, and recognition of objects. Available public datasets are crucial for extracting key features thanks to ever-developing machine learning and deep learning algorithms in general. Since cameras are becoming vastly available to be employed on vehicles to extract useful information for both autonomous driving and intelligent driver assistance, the researchers are developing intelligent driver state estimation algorithms based on state-of-the-art detection and recognition using computer vision. One of the main drawbacks for naturalistic driving data is having low-resolution and noisy video data that limits the overall accuracy when tested with the models trained on clear images. The researchers will use a comprehensive AI platform for data management, modeling, and enhanced annotations; video quality enhancement using deep models; face detection at acute angles; and recurring network-based driver state estimation. </a:t>
            </a:r>
          </a:p>
          <a:p>
            <a:pPr marL="171450" indent="-171450">
              <a:buFont typeface="Arial" panose="020B0604020202020204" pitchFamily="34" charset="0"/>
              <a:buChar char="•"/>
            </a:pPr>
            <a:r>
              <a:rPr lang="en-US" dirty="0"/>
              <a:t>Image from </a:t>
            </a:r>
            <a:r>
              <a:rPr lang="en-US" dirty="0">
                <a:hlinkClick r:id="rId3"/>
              </a:rPr>
              <a:t>FHWA-HRT-22-026: The Role of Artificial Intelligence and Machine Learning in Federally Supported Surface Transportation 2022 Updates (dot.gov)</a:t>
            </a:r>
            <a:r>
              <a:rPr lang="en-US" dirty="0"/>
              <a:t>. The researchers are training neural networks to detect traffic signals and signal states. © Volpe National Transportation Systems Center.</a:t>
            </a:r>
          </a:p>
        </p:txBody>
      </p:sp>
      <p:sp>
        <p:nvSpPr>
          <p:cNvPr id="4" name="Slide Number Placeholder 3"/>
          <p:cNvSpPr>
            <a:spLocks noGrp="1"/>
          </p:cNvSpPr>
          <p:nvPr>
            <p:ph type="sldNum" sz="quarter" idx="5"/>
          </p:nvPr>
        </p:nvSpPr>
        <p:spPr/>
        <p:txBody>
          <a:bodyPr/>
          <a:lstStyle/>
          <a:p>
            <a:fld id="{09BA0C0F-DC8E-4422-9983-64C69E1B4D89}" type="slidenum">
              <a:rPr lang="en-US" smtClean="0"/>
              <a:t>5</a:t>
            </a:fld>
            <a:endParaRPr lang="en-US"/>
          </a:p>
        </p:txBody>
      </p:sp>
    </p:spTree>
    <p:extLst>
      <p:ext uri="{BB962C8B-B14F-4D97-AF65-F5344CB8AC3E}">
        <p14:creationId xmlns:p14="http://schemas.microsoft.com/office/powerpoint/2010/main" val="187184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The Exploratory Advanced Research Program seeks experts from government, academia, and industry to participate in the program from scouting of new topics through transition of research results.  </a:t>
            </a:r>
          </a:p>
          <a:p>
            <a:endParaRPr lang="en-US" dirty="0"/>
          </a:p>
          <a:p>
            <a:r>
              <a:rPr lang="en-US" dirty="0"/>
              <a:t>Notes</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6</a:t>
            </a:fld>
            <a:endParaRPr lang="en-US"/>
          </a:p>
        </p:txBody>
      </p:sp>
    </p:spTree>
    <p:extLst>
      <p:ext uri="{BB962C8B-B14F-4D97-AF65-F5344CB8AC3E}">
        <p14:creationId xmlns:p14="http://schemas.microsoft.com/office/powerpoint/2010/main" val="2138586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a:t>
            </a:r>
          </a:p>
          <a:p>
            <a:endParaRPr lang="en-US" dirty="0"/>
          </a:p>
          <a:p>
            <a:r>
              <a:rPr lang="en-US" dirty="0"/>
              <a:t>Questions: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7</a:t>
            </a:fld>
            <a:endParaRPr lang="en-US"/>
          </a:p>
        </p:txBody>
      </p:sp>
    </p:spTree>
    <p:extLst>
      <p:ext uri="{BB962C8B-B14F-4D97-AF65-F5344CB8AC3E}">
        <p14:creationId xmlns:p14="http://schemas.microsoft.com/office/powerpoint/2010/main" val="3220358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4761"/>
            <a:ext cx="7353300" cy="6857999"/>
          </a:xfrm>
          <a:prstGeom prst="rect">
            <a:avLst/>
          </a:prstGeom>
          <a:solidFill>
            <a:srgbClr val="1D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grpSp>
        <p:nvGrpSpPr>
          <p:cNvPr id="4" name="Group 3">
            <a:extLst>
              <a:ext uri="{FF2B5EF4-FFF2-40B4-BE49-F238E27FC236}">
                <a16:creationId xmlns:a16="http://schemas.microsoft.com/office/drawing/2014/main" id="{F705200A-AC8D-4D03-B3CD-D4DE299E3777}"/>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1" name="Graphic 10">
              <a:extLst>
                <a:ext uri="{FF2B5EF4-FFF2-40B4-BE49-F238E27FC236}">
                  <a16:creationId xmlns:a16="http://schemas.microsoft.com/office/drawing/2014/main" id="{85A2FC15-D7B5-4817-9D48-6089B91EB5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6535" y="4211366"/>
              <a:ext cx="1216152" cy="64008"/>
            </a:xfrm>
            <a:prstGeom prst="rect">
              <a:avLst/>
            </a:prstGeom>
          </p:spPr>
        </p:pic>
        <p:sp>
          <p:nvSpPr>
            <p:cNvPr id="12" name="Parallelogram 3">
              <a:extLst>
                <a:ext uri="{FF2B5EF4-FFF2-40B4-BE49-F238E27FC236}">
                  <a16:creationId xmlns:a16="http://schemas.microsoft.com/office/drawing/2014/main" id="{BD30292F-0126-48EC-A0D5-559810096838}"/>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5" name="Picture Placeholder 4">
            <a:extLst>
              <a:ext uri="{FF2B5EF4-FFF2-40B4-BE49-F238E27FC236}">
                <a16:creationId xmlns:a16="http://schemas.microsoft.com/office/drawing/2014/main" id="{FE2087F6-C6FA-425E-A3BD-A202D955A46D}"/>
              </a:ext>
            </a:extLst>
          </p:cNvPr>
          <p:cNvSpPr>
            <a:spLocks noGrp="1"/>
          </p:cNvSpPr>
          <p:nvPr>
            <p:ph type="pic" sz="quarter" idx="11"/>
          </p:nvPr>
        </p:nvSpPr>
        <p:spPr>
          <a:xfrm>
            <a:off x="7353301" y="0"/>
            <a:ext cx="4824412" cy="6857999"/>
          </a:xfrm>
        </p:spPr>
        <p:txBody>
          <a:bodyPr/>
          <a:lstStyle/>
          <a:p>
            <a:r>
              <a:rPr lang="en-US"/>
              <a:t>Click icon to add picture</a:t>
            </a:r>
          </a:p>
        </p:txBody>
      </p:sp>
      <p:sp>
        <p:nvSpPr>
          <p:cNvPr id="8" name="Text Placeholder 7">
            <a:extLst>
              <a:ext uri="{FF2B5EF4-FFF2-40B4-BE49-F238E27FC236}">
                <a16:creationId xmlns:a16="http://schemas.microsoft.com/office/drawing/2014/main" id="{53FEC3E7-AFE5-4D28-8F87-1BBD190865DD}"/>
              </a:ext>
            </a:extLst>
          </p:cNvPr>
          <p:cNvSpPr>
            <a:spLocks noGrp="1"/>
          </p:cNvSpPr>
          <p:nvPr>
            <p:ph type="body" sz="quarter" idx="12" hasCustomPrompt="1"/>
          </p:nvPr>
        </p:nvSpPr>
        <p:spPr>
          <a:xfrm>
            <a:off x="4684137" y="6473988"/>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9" name="Picture 8" descr="US DOT logo. ">
            <a:extLst>
              <a:ext uri="{FF2B5EF4-FFF2-40B4-BE49-F238E27FC236}">
                <a16:creationId xmlns:a16="http://schemas.microsoft.com/office/drawing/2014/main" id="{E1A4FDAF-B503-42F5-B9C4-D6EA670904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6092" y="226241"/>
            <a:ext cx="1163146" cy="461838"/>
          </a:xfrm>
          <a:prstGeom prst="rect">
            <a:avLst/>
          </a:prstGeom>
        </p:spPr>
      </p:pic>
    </p:spTree>
    <p:extLst>
      <p:ext uri="{BB962C8B-B14F-4D97-AF65-F5344CB8AC3E}">
        <p14:creationId xmlns:p14="http://schemas.microsoft.com/office/powerpoint/2010/main" val="414517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2C0C-D2F1-4508-85E5-714D834A27A3}"/>
              </a:ext>
            </a:extLst>
          </p:cNvPr>
          <p:cNvSpPr>
            <a:spLocks noGrp="1"/>
          </p:cNvSpPr>
          <p:nvPr>
            <p:ph type="title"/>
          </p:nvPr>
        </p:nvSpPr>
        <p:spPr>
          <a:xfrm>
            <a:off x="838200" y="669924"/>
            <a:ext cx="10515600" cy="1020764"/>
          </a:xfrm>
        </p:spPr>
        <p:txBody>
          <a:bodyPr/>
          <a:lstStyle/>
          <a:p>
            <a:r>
              <a:rPr lang="en-US"/>
              <a:t>Click to edit Master title style</a:t>
            </a:r>
            <a:endParaRPr lang="en-US" dirty="0"/>
          </a:p>
        </p:txBody>
      </p:sp>
    </p:spTree>
    <p:extLst>
      <p:ext uri="{BB962C8B-B14F-4D97-AF65-F5344CB8AC3E}">
        <p14:creationId xmlns:p14="http://schemas.microsoft.com/office/powerpoint/2010/main" val="355584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Question mark textured background. ">
            <a:extLst>
              <a:ext uri="{FF2B5EF4-FFF2-40B4-BE49-F238E27FC236}">
                <a16:creationId xmlns:a16="http://schemas.microsoft.com/office/drawing/2014/main" id="{EEA66419-E0D0-4A6B-A44E-153895EC072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1" y="-5187"/>
            <a:ext cx="12200645" cy="6863188"/>
          </a:xfrm>
          <a:prstGeom prst="rect">
            <a:avLst/>
          </a:prstGeom>
        </p:spPr>
      </p:pic>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2820275"/>
            <a:ext cx="5069958" cy="720666"/>
          </a:xfrm>
        </p:spPr>
        <p:txBody>
          <a:bodyPr anchor="b">
            <a:normAutofit/>
          </a:bodyPr>
          <a:lstStyle>
            <a:lvl1pPr algn="ctr">
              <a:defRPr sz="4800">
                <a:solidFill>
                  <a:srgbClr val="1D3B6B"/>
                </a:solidFill>
              </a:defRPr>
            </a:lvl1pPr>
          </a:lstStyle>
          <a:p>
            <a:r>
              <a:rPr lang="en-US" dirty="0"/>
              <a:t>Question?</a:t>
            </a:r>
          </a:p>
        </p:txBody>
      </p:sp>
      <p:grpSp>
        <p:nvGrpSpPr>
          <p:cNvPr id="4" name="Group 3">
            <a:extLst>
              <a:ext uri="{FF2B5EF4-FFF2-40B4-BE49-F238E27FC236}">
                <a16:creationId xmlns:a16="http://schemas.microsoft.com/office/drawing/2014/main" id="{AC0567C8-BDC3-4545-ADC9-25AC5F356CDE}"/>
              </a:ext>
              <a:ext uri="{C183D7F6-B498-43B3-948B-1728B52AA6E4}">
                <adec:decorative xmlns:adec="http://schemas.microsoft.com/office/drawing/2017/decorative" val="1"/>
              </a:ext>
            </a:extLst>
          </p:cNvPr>
          <p:cNvGrpSpPr/>
          <p:nvPr userDrawn="1"/>
        </p:nvGrpSpPr>
        <p:grpSpPr>
          <a:xfrm>
            <a:off x="4108447" y="3526388"/>
            <a:ext cx="3975107" cy="64008"/>
            <a:chOff x="4282183" y="3542528"/>
            <a:chExt cx="3975107" cy="64008"/>
          </a:xfrm>
        </p:grpSpPr>
        <p:pic>
          <p:nvPicPr>
            <p:cNvPr id="12" name="Graphic 11">
              <a:extLst>
                <a:ext uri="{FF2B5EF4-FFF2-40B4-BE49-F238E27FC236}">
                  <a16:creationId xmlns:a16="http://schemas.microsoft.com/office/drawing/2014/main" id="{FEBE3D78-D149-4E37-B30F-31F43E763C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3" name="Parallelogram 3">
              <a:extLst>
                <a:ext uri="{FF2B5EF4-FFF2-40B4-BE49-F238E27FC236}">
                  <a16:creationId xmlns:a16="http://schemas.microsoft.com/office/drawing/2014/main" id="{CF8A2703-32E7-48F7-8EAB-DDE56976D302}"/>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5">
            <a:extLst>
              <a:ext uri="{FF2B5EF4-FFF2-40B4-BE49-F238E27FC236}">
                <a16:creationId xmlns:a16="http://schemas.microsoft.com/office/drawing/2014/main" id="{D7FCF6D5-76E4-4DD9-BFB1-1DAF222A3E7A}"/>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22" name="Group 21" descr="U.S. Department of Transportation, Federal Highway Administration logo. ">
            <a:extLst>
              <a:ext uri="{FF2B5EF4-FFF2-40B4-BE49-F238E27FC236}">
                <a16:creationId xmlns:a16="http://schemas.microsoft.com/office/drawing/2014/main" id="{7D5BDDAC-5E55-4C2D-BEE4-EC7A9D336451}"/>
              </a:ext>
            </a:extLst>
          </p:cNvPr>
          <p:cNvGrpSpPr/>
          <p:nvPr userDrawn="1"/>
        </p:nvGrpSpPr>
        <p:grpSpPr>
          <a:xfrm>
            <a:off x="328719" y="6295114"/>
            <a:ext cx="1110196" cy="435762"/>
            <a:chOff x="290022" y="6147173"/>
            <a:chExt cx="1512938" cy="593842"/>
          </a:xfrm>
        </p:grpSpPr>
        <p:sp>
          <p:nvSpPr>
            <p:cNvPr id="23" name="Rectangle 22">
              <a:extLst>
                <a:ext uri="{FF2B5EF4-FFF2-40B4-BE49-F238E27FC236}">
                  <a16:creationId xmlns:a16="http://schemas.microsoft.com/office/drawing/2014/main" id="{3B58FAEA-784D-4384-830D-746746654094}"/>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US DOT logo. ">
              <a:extLst>
                <a:ext uri="{FF2B5EF4-FFF2-40B4-BE49-F238E27FC236}">
                  <a16:creationId xmlns:a16="http://schemas.microsoft.com/office/drawing/2014/main" id="{319841EB-F01D-45A5-A9FA-617BE0262E4B}"/>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grpSp>
        <p:nvGrpSpPr>
          <p:cNvPr id="15" name="Group 14">
            <a:extLst>
              <a:ext uri="{FF2B5EF4-FFF2-40B4-BE49-F238E27FC236}">
                <a16:creationId xmlns:a16="http://schemas.microsoft.com/office/drawing/2014/main" id="{7BF1C189-F9F1-4A4B-A359-F1465873EC24}"/>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6" name="Graphic 15">
              <a:extLst>
                <a:ext uri="{FF2B5EF4-FFF2-40B4-BE49-F238E27FC236}">
                  <a16:creationId xmlns:a16="http://schemas.microsoft.com/office/drawing/2014/main" id="{4E2E990F-EAB4-4077-8AAF-BC48CF053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17" name="Parallelogram 3">
              <a:extLst>
                <a:ext uri="{FF2B5EF4-FFF2-40B4-BE49-F238E27FC236}">
                  <a16:creationId xmlns:a16="http://schemas.microsoft.com/office/drawing/2014/main" id="{3A9662DA-374D-431D-8F0A-6D0686750A8B}"/>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A picture containing text&#10;&#10;Description automatically generated">
            <a:extLst>
              <a:ext uri="{FF2B5EF4-FFF2-40B4-BE49-F238E27FC236}">
                <a16:creationId xmlns:a16="http://schemas.microsoft.com/office/drawing/2014/main" id="{1C66F73A-B466-4BAC-BE1B-4B1CCFAFD30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219998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rgbClr val="1D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Multi-lane highway full of cars. ">
            <a:extLst>
              <a:ext uri="{FF2B5EF4-FFF2-40B4-BE49-F238E27FC236}">
                <a16:creationId xmlns:a16="http://schemas.microsoft.com/office/drawing/2014/main" id="{105F7969-75D5-47B4-B7B1-D7C7C34F70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1112"/>
            <a:ext cx="12192000" cy="3417888"/>
          </a:xfrm>
          <a:prstGeom prst="rect">
            <a:avLst/>
          </a:prstGeom>
        </p:spPr>
      </p:pic>
      <p:sp>
        <p:nvSpPr>
          <p:cNvPr id="4" name="Rectangle 3">
            <a:extLst>
              <a:ext uri="{FF2B5EF4-FFF2-40B4-BE49-F238E27FC236}">
                <a16:creationId xmlns:a16="http://schemas.microsoft.com/office/drawing/2014/main" id="{4FC4AAD4-B1C3-4BB7-8169-4FB142EEA092}"/>
              </a:ext>
              <a:ext uri="{C183D7F6-B498-43B3-948B-1728B52AA6E4}">
                <adec:decorative xmlns:adec="http://schemas.microsoft.com/office/drawing/2017/decorative" val="1"/>
              </a:ext>
            </a:extLst>
          </p:cNvPr>
          <p:cNvSpPr/>
          <p:nvPr userDrawn="1"/>
        </p:nvSpPr>
        <p:spPr>
          <a:xfrm>
            <a:off x="793381" y="871876"/>
            <a:ext cx="10605238" cy="5114249"/>
          </a:xfrm>
          <a:prstGeom prst="rect">
            <a:avLst/>
          </a:prstGeom>
          <a:solidFill>
            <a:schemeClr val="bg1"/>
          </a:solid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1414130"/>
            <a:ext cx="5069958" cy="720666"/>
          </a:xfrm>
        </p:spPr>
        <p:txBody>
          <a:bodyPr anchor="b">
            <a:normAutofit/>
          </a:bodyPr>
          <a:lstStyle>
            <a:lvl1pPr algn="ctr">
              <a:defRPr sz="4800">
                <a:solidFill>
                  <a:srgbClr val="1D3B6B"/>
                </a:solidFill>
              </a:defRPr>
            </a:lvl1pPr>
          </a:lstStyle>
          <a:p>
            <a:r>
              <a:rPr lang="en-US" dirty="0"/>
              <a:t>Contact</a:t>
            </a:r>
          </a:p>
        </p:txBody>
      </p:sp>
      <p:grpSp>
        <p:nvGrpSpPr>
          <p:cNvPr id="13" name="Group 12">
            <a:extLst>
              <a:ext uri="{FF2B5EF4-FFF2-40B4-BE49-F238E27FC236}">
                <a16:creationId xmlns:a16="http://schemas.microsoft.com/office/drawing/2014/main" id="{01320DA3-403D-43D1-866D-D9A323A3C549}"/>
              </a:ext>
              <a:ext uri="{C183D7F6-B498-43B3-948B-1728B52AA6E4}">
                <adec:decorative xmlns:adec="http://schemas.microsoft.com/office/drawing/2017/decorative" val="1"/>
              </a:ext>
            </a:extLst>
          </p:cNvPr>
          <p:cNvGrpSpPr/>
          <p:nvPr userDrawn="1"/>
        </p:nvGrpSpPr>
        <p:grpSpPr>
          <a:xfrm>
            <a:off x="4108447" y="2111662"/>
            <a:ext cx="3975107" cy="64008"/>
            <a:chOff x="4282183" y="3542528"/>
            <a:chExt cx="3975107" cy="64008"/>
          </a:xfrm>
        </p:grpSpPr>
        <p:pic>
          <p:nvPicPr>
            <p:cNvPr id="15" name="Graphic 14">
              <a:extLst>
                <a:ext uri="{FF2B5EF4-FFF2-40B4-BE49-F238E27FC236}">
                  <a16:creationId xmlns:a16="http://schemas.microsoft.com/office/drawing/2014/main" id="{39E664AD-A3B6-4503-BB54-AE24F8BB65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6" name="Parallelogram 3">
              <a:extLst>
                <a:ext uri="{FF2B5EF4-FFF2-40B4-BE49-F238E27FC236}">
                  <a16:creationId xmlns:a16="http://schemas.microsoft.com/office/drawing/2014/main" id="{117A97EA-6D25-4701-92A4-BB313793BC73}"/>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a:extLst>
              <a:ext uri="{FF2B5EF4-FFF2-40B4-BE49-F238E27FC236}">
                <a16:creationId xmlns:a16="http://schemas.microsoft.com/office/drawing/2014/main" id="{38FAA9EA-C4F2-48A4-97CA-A893DCDF9D84}"/>
              </a:ext>
            </a:extLst>
          </p:cNvPr>
          <p:cNvSpPr>
            <a:spLocks noGrp="1"/>
          </p:cNvSpPr>
          <p:nvPr>
            <p:ph type="body" sz="quarter" idx="10" hasCustomPrompt="1"/>
          </p:nvPr>
        </p:nvSpPr>
        <p:spPr>
          <a:xfrm>
            <a:off x="2250532" y="2679701"/>
            <a:ext cx="3778250" cy="526266"/>
          </a:xfrm>
        </p:spPr>
        <p:txBody>
          <a:bodyPr>
            <a:noAutofit/>
          </a:bodyPr>
          <a:lstStyle>
            <a:lvl1pPr marL="0" indent="0" algn="ctr">
              <a:buNone/>
              <a:defRPr>
                <a:solidFill>
                  <a:srgbClr val="1D3B6B"/>
                </a:solidFill>
              </a:defRPr>
            </a:lvl1pPr>
          </a:lstStyle>
          <a:p>
            <a:pPr lvl="0"/>
            <a:r>
              <a:rPr lang="en-US" dirty="0"/>
              <a:t>Click to Enter Name</a:t>
            </a:r>
          </a:p>
        </p:txBody>
      </p:sp>
      <p:sp>
        <p:nvSpPr>
          <p:cNvPr id="20" name="Text Placeholder 19">
            <a:extLst>
              <a:ext uri="{FF2B5EF4-FFF2-40B4-BE49-F238E27FC236}">
                <a16:creationId xmlns:a16="http://schemas.microsoft.com/office/drawing/2014/main" id="{AA3B83E6-9629-467D-8A6F-F67D21AF351E}"/>
              </a:ext>
            </a:extLst>
          </p:cNvPr>
          <p:cNvSpPr>
            <a:spLocks noGrp="1"/>
          </p:cNvSpPr>
          <p:nvPr>
            <p:ph type="body" sz="quarter" idx="11" hasCustomPrompt="1"/>
          </p:nvPr>
        </p:nvSpPr>
        <p:spPr>
          <a:xfrm>
            <a:off x="2250532" y="3206750"/>
            <a:ext cx="3778250" cy="1379011"/>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sp>
        <p:nvSpPr>
          <p:cNvPr id="24" name="Text Placeholder 23">
            <a:extLst>
              <a:ext uri="{FF2B5EF4-FFF2-40B4-BE49-F238E27FC236}">
                <a16:creationId xmlns:a16="http://schemas.microsoft.com/office/drawing/2014/main" id="{CE50E9BD-518D-4610-98D2-2703D1C9AE1C}"/>
              </a:ext>
            </a:extLst>
          </p:cNvPr>
          <p:cNvSpPr>
            <a:spLocks noGrp="1"/>
          </p:cNvSpPr>
          <p:nvPr>
            <p:ph type="body" sz="quarter" idx="12" hasCustomPrompt="1"/>
          </p:nvPr>
        </p:nvSpPr>
        <p:spPr>
          <a:xfrm>
            <a:off x="6149165" y="2693279"/>
            <a:ext cx="3778250" cy="515938"/>
          </a:xfrm>
        </p:spPr>
        <p:txBody>
          <a:bodyPr>
            <a:noAutofit/>
          </a:bodyPr>
          <a:lstStyle>
            <a:lvl1pPr marL="0" indent="0" algn="ctr">
              <a:buNone/>
              <a:defRPr>
                <a:solidFill>
                  <a:srgbClr val="1D3B6B"/>
                </a:solidFill>
              </a:defRPr>
            </a:lvl1pPr>
          </a:lstStyle>
          <a:p>
            <a:pPr lvl="0"/>
            <a:r>
              <a:rPr lang="en-US" dirty="0"/>
              <a:t>Click to Enter Name</a:t>
            </a:r>
          </a:p>
          <a:p>
            <a:pPr lvl="4"/>
            <a:endParaRPr lang="en-US" dirty="0"/>
          </a:p>
        </p:txBody>
      </p:sp>
      <p:sp>
        <p:nvSpPr>
          <p:cNvPr id="26" name="Text Placeholder 25">
            <a:extLst>
              <a:ext uri="{FF2B5EF4-FFF2-40B4-BE49-F238E27FC236}">
                <a16:creationId xmlns:a16="http://schemas.microsoft.com/office/drawing/2014/main" id="{3D421807-F9B7-4445-AE7B-119273FF6005}"/>
              </a:ext>
            </a:extLst>
          </p:cNvPr>
          <p:cNvSpPr>
            <a:spLocks noGrp="1"/>
          </p:cNvSpPr>
          <p:nvPr>
            <p:ph type="body" sz="quarter" idx="13" hasCustomPrompt="1"/>
          </p:nvPr>
        </p:nvSpPr>
        <p:spPr>
          <a:xfrm>
            <a:off x="6149165" y="3206750"/>
            <a:ext cx="3778250" cy="1377950"/>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grpSp>
        <p:nvGrpSpPr>
          <p:cNvPr id="17" name="Group 16">
            <a:extLst>
              <a:ext uri="{FF2B5EF4-FFF2-40B4-BE49-F238E27FC236}">
                <a16:creationId xmlns:a16="http://schemas.microsoft.com/office/drawing/2014/main" id="{0977BF18-C2E7-465D-82D4-8860FA517894}"/>
              </a:ext>
            </a:extLst>
          </p:cNvPr>
          <p:cNvGrpSpPr/>
          <p:nvPr userDrawn="1"/>
        </p:nvGrpSpPr>
        <p:grpSpPr>
          <a:xfrm>
            <a:off x="1034638" y="5169249"/>
            <a:ext cx="1512938" cy="593842"/>
            <a:chOff x="290022" y="6147173"/>
            <a:chExt cx="1512938" cy="593842"/>
          </a:xfrm>
        </p:grpSpPr>
        <p:sp>
          <p:nvSpPr>
            <p:cNvPr id="18" name="Rectangle 17">
              <a:extLst>
                <a:ext uri="{FF2B5EF4-FFF2-40B4-BE49-F238E27FC236}">
                  <a16:creationId xmlns:a16="http://schemas.microsoft.com/office/drawing/2014/main" id="{5D0D9047-E062-4891-97E5-65887C65FB79}"/>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US DOT logo. ">
              <a:extLst>
                <a:ext uri="{FF2B5EF4-FFF2-40B4-BE49-F238E27FC236}">
                  <a16:creationId xmlns:a16="http://schemas.microsoft.com/office/drawing/2014/main" id="{97B24092-1675-43BF-9D38-34916149B462}"/>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sp>
        <p:nvSpPr>
          <p:cNvPr id="22" name="Slide Number Placeholder 5">
            <a:extLst>
              <a:ext uri="{FF2B5EF4-FFF2-40B4-BE49-F238E27FC236}">
                <a16:creationId xmlns:a16="http://schemas.microsoft.com/office/drawing/2014/main" id="{2F8B7EC4-30AD-40CF-8771-54EA4660C3ED}"/>
              </a:ext>
            </a:extLst>
          </p:cNvPr>
          <p:cNvSpPr>
            <a:spLocks noGrp="1"/>
          </p:cNvSpPr>
          <p:nvPr>
            <p:ph type="sldNum" sz="quarter" idx="15"/>
          </p:nvPr>
        </p:nvSpPr>
        <p:spPr>
          <a:xfrm>
            <a:off x="11149048" y="6382043"/>
            <a:ext cx="771525" cy="234234"/>
          </a:xfrm>
          <a:prstGeom prst="rect">
            <a:avLst/>
          </a:prstGeom>
        </p:spPr>
        <p:txBody>
          <a:bodyPr vert="horz" lIns="91440" tIns="45720" rIns="91440" bIns="45720" rtlCol="0" anchor="ctr"/>
          <a:lstStyle>
            <a:lvl1pPr algn="r">
              <a:defRPr sz="1200">
                <a:solidFill>
                  <a:schemeClr val="bg1"/>
                </a:solidFill>
              </a:defRPr>
            </a:lvl1pPr>
          </a:lstStyle>
          <a:p>
            <a:fld id="{29691912-3321-4F2D-A980-9CA5FE309265}" type="slidenum">
              <a:rPr lang="en-US" smtClean="0"/>
              <a:pPr/>
              <a:t>‹#›</a:t>
            </a:fld>
            <a:endParaRPr lang="en-US" dirty="0"/>
          </a:p>
        </p:txBody>
      </p:sp>
      <p:sp>
        <p:nvSpPr>
          <p:cNvPr id="23" name="TextBox 22">
            <a:extLst>
              <a:ext uri="{FF2B5EF4-FFF2-40B4-BE49-F238E27FC236}">
                <a16:creationId xmlns:a16="http://schemas.microsoft.com/office/drawing/2014/main" id="{43627981-35E9-4420-8856-F5156528C1D2}"/>
              </a:ext>
            </a:extLst>
          </p:cNvPr>
          <p:cNvSpPr txBox="1"/>
          <p:nvPr userDrawn="1"/>
        </p:nvSpPr>
        <p:spPr>
          <a:xfrm>
            <a:off x="793381" y="6363831"/>
            <a:ext cx="2355012" cy="230832"/>
          </a:xfrm>
          <a:prstGeom prst="rect">
            <a:avLst/>
          </a:prstGeom>
          <a:noFill/>
        </p:spPr>
        <p:txBody>
          <a:bodyPr wrap="square" rtlCol="0">
            <a:spAutoFit/>
          </a:bodyPr>
          <a:lstStyle/>
          <a:p>
            <a:pPr algn="l"/>
            <a:r>
              <a:rPr lang="en-US" sz="900" dirty="0">
                <a:solidFill>
                  <a:schemeClr val="bg1"/>
                </a:solidFill>
              </a:rPr>
              <a:t>© </a:t>
            </a:r>
            <a:r>
              <a:rPr lang="en-US" sz="900" dirty="0" err="1">
                <a:solidFill>
                  <a:schemeClr val="bg1"/>
                </a:solidFill>
              </a:rPr>
              <a:t>Peeterv</a:t>
            </a:r>
            <a:r>
              <a:rPr lang="en-US" sz="900" dirty="0">
                <a:solidFill>
                  <a:schemeClr val="bg1"/>
                </a:solidFill>
              </a:rPr>
              <a:t> / iStock.</a:t>
            </a:r>
          </a:p>
        </p:txBody>
      </p:sp>
      <p:pic>
        <p:nvPicPr>
          <p:cNvPr id="25" name="Picture 24" descr="A picture containing text&#10;&#10;Description automatically generated">
            <a:extLst>
              <a:ext uri="{FF2B5EF4-FFF2-40B4-BE49-F238E27FC236}">
                <a16:creationId xmlns:a16="http://schemas.microsoft.com/office/drawing/2014/main" id="{A6014BD9-C40F-4F99-9724-500EB8BC36F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55088" y="5390015"/>
            <a:ext cx="1684938" cy="373076"/>
          </a:xfrm>
          <a:prstGeom prst="rect">
            <a:avLst/>
          </a:prstGeom>
        </p:spPr>
      </p:pic>
    </p:spTree>
    <p:extLst>
      <p:ext uri="{BB962C8B-B14F-4D97-AF65-F5344CB8AC3E}">
        <p14:creationId xmlns:p14="http://schemas.microsoft.com/office/powerpoint/2010/main" val="181789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4763"/>
            <a:ext cx="7353300" cy="6848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grpSp>
        <p:nvGrpSpPr>
          <p:cNvPr id="4" name="Group 3">
            <a:extLst>
              <a:ext uri="{FF2B5EF4-FFF2-40B4-BE49-F238E27FC236}">
                <a16:creationId xmlns:a16="http://schemas.microsoft.com/office/drawing/2014/main" id="{F705200A-AC8D-4D03-B3CD-D4DE299E3777}"/>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1" name="Graphic 10">
              <a:extLst>
                <a:ext uri="{FF2B5EF4-FFF2-40B4-BE49-F238E27FC236}">
                  <a16:creationId xmlns:a16="http://schemas.microsoft.com/office/drawing/2014/main" id="{85A2FC15-D7B5-4817-9D48-6089B91EB5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6535" y="4211366"/>
              <a:ext cx="1216152" cy="64008"/>
            </a:xfrm>
            <a:prstGeom prst="rect">
              <a:avLst/>
            </a:prstGeom>
          </p:spPr>
        </p:pic>
        <p:sp>
          <p:nvSpPr>
            <p:cNvPr id="12" name="Parallelogram 3">
              <a:extLst>
                <a:ext uri="{FF2B5EF4-FFF2-40B4-BE49-F238E27FC236}">
                  <a16:creationId xmlns:a16="http://schemas.microsoft.com/office/drawing/2014/main" id="{BD30292F-0126-48EC-A0D5-559810096838}"/>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5" name="Picture Placeholder 4">
            <a:extLst>
              <a:ext uri="{FF2B5EF4-FFF2-40B4-BE49-F238E27FC236}">
                <a16:creationId xmlns:a16="http://schemas.microsoft.com/office/drawing/2014/main" id="{FE2087F6-C6FA-425E-A3BD-A202D955A46D}"/>
              </a:ext>
            </a:extLst>
          </p:cNvPr>
          <p:cNvSpPr>
            <a:spLocks noGrp="1"/>
          </p:cNvSpPr>
          <p:nvPr>
            <p:ph type="pic" sz="quarter" idx="11"/>
          </p:nvPr>
        </p:nvSpPr>
        <p:spPr>
          <a:xfrm>
            <a:off x="7353301" y="0"/>
            <a:ext cx="4824412" cy="6857999"/>
          </a:xfrm>
        </p:spPr>
        <p:txBody>
          <a:bodyPr/>
          <a:lstStyle/>
          <a:p>
            <a:endParaRPr lang="en-US"/>
          </a:p>
        </p:txBody>
      </p:sp>
      <p:sp>
        <p:nvSpPr>
          <p:cNvPr id="16" name="Text Placeholder 7">
            <a:extLst>
              <a:ext uri="{FF2B5EF4-FFF2-40B4-BE49-F238E27FC236}">
                <a16:creationId xmlns:a16="http://schemas.microsoft.com/office/drawing/2014/main" id="{691FEF64-BF3A-405A-8FC5-DB901EAB23FE}"/>
              </a:ext>
            </a:extLst>
          </p:cNvPr>
          <p:cNvSpPr>
            <a:spLocks noGrp="1"/>
          </p:cNvSpPr>
          <p:nvPr>
            <p:ph type="body" sz="quarter" idx="12" hasCustomPrompt="1"/>
          </p:nvPr>
        </p:nvSpPr>
        <p:spPr>
          <a:xfrm>
            <a:off x="4684137" y="6473988"/>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7" name="Picture 16" descr="US DOT logo. ">
            <a:extLst>
              <a:ext uri="{FF2B5EF4-FFF2-40B4-BE49-F238E27FC236}">
                <a16:creationId xmlns:a16="http://schemas.microsoft.com/office/drawing/2014/main" id="{6072A474-8408-48D5-A284-B41F3FD2A4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6092" y="226241"/>
            <a:ext cx="1163146" cy="461838"/>
          </a:xfrm>
          <a:prstGeom prst="rect">
            <a:avLst/>
          </a:prstGeom>
        </p:spPr>
      </p:pic>
    </p:spTree>
    <p:extLst>
      <p:ext uri="{BB962C8B-B14F-4D97-AF65-F5344CB8AC3E}">
        <p14:creationId xmlns:p14="http://schemas.microsoft.com/office/powerpoint/2010/main" val="1243483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Stati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pic>
        <p:nvPicPr>
          <p:cNvPr id="24" name="Picture Placeholder 16" descr="Various icons representing highway research and technology overlay a blurred street and traffic background. ">
            <a:extLst>
              <a:ext uri="{FF2B5EF4-FFF2-40B4-BE49-F238E27FC236}">
                <a16:creationId xmlns:a16="http://schemas.microsoft.com/office/drawing/2014/main" id="{BC264C99-4F34-49FB-9740-09BA1B94C1D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350034" y="0"/>
            <a:ext cx="4841966" cy="6857999"/>
          </a:xfrm>
          <a:prstGeom prst="rect">
            <a:avLst/>
          </a:prstGeom>
        </p:spPr>
      </p:pic>
      <p:grpSp>
        <p:nvGrpSpPr>
          <p:cNvPr id="13" name="Group 12">
            <a:extLst>
              <a:ext uri="{FF2B5EF4-FFF2-40B4-BE49-F238E27FC236}">
                <a16:creationId xmlns:a16="http://schemas.microsoft.com/office/drawing/2014/main" id="{83EAA97C-895E-45E4-BD2F-3647D34F78DF}"/>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4" name="Graphic 13">
              <a:extLst>
                <a:ext uri="{FF2B5EF4-FFF2-40B4-BE49-F238E27FC236}">
                  <a16:creationId xmlns:a16="http://schemas.microsoft.com/office/drawing/2014/main" id="{2F9AEAE6-22D1-45F4-9EA6-FC658A4B76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46535" y="4211366"/>
              <a:ext cx="1216152" cy="64008"/>
            </a:xfrm>
            <a:prstGeom prst="rect">
              <a:avLst/>
            </a:prstGeom>
          </p:spPr>
        </p:pic>
        <p:sp>
          <p:nvSpPr>
            <p:cNvPr id="16" name="Parallelogram 3">
              <a:extLst>
                <a:ext uri="{FF2B5EF4-FFF2-40B4-BE49-F238E27FC236}">
                  <a16:creationId xmlns:a16="http://schemas.microsoft.com/office/drawing/2014/main" id="{8F200F08-91AA-438F-AB80-D6F41281C45D}"/>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US DOT logo. ">
            <a:extLst>
              <a:ext uri="{FF2B5EF4-FFF2-40B4-BE49-F238E27FC236}">
                <a16:creationId xmlns:a16="http://schemas.microsoft.com/office/drawing/2014/main" id="{476B1F0E-B698-4DA8-9389-FBA96279FA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6092" y="226241"/>
            <a:ext cx="1163146" cy="461838"/>
          </a:xfrm>
          <a:prstGeom prst="rect">
            <a:avLst/>
          </a:prstGeom>
        </p:spPr>
      </p:pic>
      <p:sp>
        <p:nvSpPr>
          <p:cNvPr id="20" name="TextBox 19">
            <a:extLst>
              <a:ext uri="{FF2B5EF4-FFF2-40B4-BE49-F238E27FC236}">
                <a16:creationId xmlns:a16="http://schemas.microsoft.com/office/drawing/2014/main" id="{ED3D3A22-51D2-4D4F-88A6-D99C5C3A09F1}"/>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rPr>
              <a:t>© </a:t>
            </a:r>
            <a:r>
              <a:rPr lang="en-US" sz="900" dirty="0" err="1">
                <a:solidFill>
                  <a:schemeClr val="bg1"/>
                </a:solidFill>
              </a:rPr>
              <a:t>USchools</a:t>
            </a:r>
            <a:r>
              <a:rPr lang="en-US" sz="900" dirty="0">
                <a:solidFill>
                  <a:schemeClr val="bg1"/>
                </a:solidFill>
              </a:rPr>
              <a:t> / iStock.</a:t>
            </a:r>
          </a:p>
        </p:txBody>
      </p:sp>
    </p:spTree>
    <p:extLst>
      <p:ext uri="{BB962C8B-B14F-4D97-AF65-F5344CB8AC3E}">
        <p14:creationId xmlns:p14="http://schemas.microsoft.com/office/powerpoint/2010/main" val="68909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57574"/>
            <a:ext cx="12192000" cy="3400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C24FD02E-15D1-4298-A473-B21335220E9E}"/>
              </a:ext>
            </a:extLst>
          </p:cNvPr>
          <p:cNvSpPr>
            <a:spLocks noGrp="1"/>
          </p:cNvSpPr>
          <p:nvPr>
            <p:ph type="pic" sz="quarter" idx="10"/>
          </p:nvPr>
        </p:nvSpPr>
        <p:spPr>
          <a:xfrm>
            <a:off x="0" y="0"/>
            <a:ext cx="12192000" cy="3457574"/>
          </a:xfrm>
        </p:spPr>
        <p:txBody>
          <a:bodyPr/>
          <a:lstStyle/>
          <a:p>
            <a:endParaRPr lang="en-US" dirty="0"/>
          </a:p>
        </p:txBody>
      </p:sp>
      <p:grpSp>
        <p:nvGrpSpPr>
          <p:cNvPr id="9" name="Group 8">
            <a:extLst>
              <a:ext uri="{FF2B5EF4-FFF2-40B4-BE49-F238E27FC236}">
                <a16:creationId xmlns:a16="http://schemas.microsoft.com/office/drawing/2014/main" id="{2ADF576F-F650-4C8A-A874-77F66E3D3CBD}"/>
              </a:ext>
              <a:ext uri="{C183D7F6-B498-43B3-948B-1728B52AA6E4}">
                <adec:decorative xmlns:adec="http://schemas.microsoft.com/office/drawing/2017/decorative" val="1"/>
              </a:ext>
            </a:extLst>
          </p:cNvPr>
          <p:cNvGrpSpPr/>
          <p:nvPr userDrawn="1"/>
        </p:nvGrpSpPr>
        <p:grpSpPr>
          <a:xfrm>
            <a:off x="-9098" y="3466434"/>
            <a:ext cx="12210196" cy="64008"/>
            <a:chOff x="-9098" y="3444238"/>
            <a:chExt cx="12210196" cy="64008"/>
          </a:xfrm>
        </p:grpSpPr>
        <p:pic>
          <p:nvPicPr>
            <p:cNvPr id="10" name="Graphic 9">
              <a:extLst>
                <a:ext uri="{FF2B5EF4-FFF2-40B4-BE49-F238E27FC236}">
                  <a16:creationId xmlns:a16="http://schemas.microsoft.com/office/drawing/2014/main" id="{F01243BA-6EE5-4226-B535-27F2F1BF50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84946" y="3444238"/>
              <a:ext cx="1216152" cy="64008"/>
            </a:xfrm>
            <a:prstGeom prst="rect">
              <a:avLst/>
            </a:prstGeom>
          </p:spPr>
        </p:pic>
        <p:sp>
          <p:nvSpPr>
            <p:cNvPr id="12" name="Parallelogram 3">
              <a:extLst>
                <a:ext uri="{FF2B5EF4-FFF2-40B4-BE49-F238E27FC236}">
                  <a16:creationId xmlns:a16="http://schemas.microsoft.com/office/drawing/2014/main" id="{E7A65386-E687-4B2A-AC82-5A18555CFA92}"/>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rm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10515600" cy="506412"/>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sp>
        <p:nvSpPr>
          <p:cNvPr id="14" name="Text Placeholder 7">
            <a:extLst>
              <a:ext uri="{FF2B5EF4-FFF2-40B4-BE49-F238E27FC236}">
                <a16:creationId xmlns:a16="http://schemas.microsoft.com/office/drawing/2014/main" id="{AE8A8104-E515-4E3B-8BD6-AE5D563A1A54}"/>
              </a:ext>
            </a:extLst>
          </p:cNvPr>
          <p:cNvSpPr>
            <a:spLocks noGrp="1"/>
          </p:cNvSpPr>
          <p:nvPr>
            <p:ph type="body" sz="quarter" idx="12" hasCustomPrompt="1"/>
          </p:nvPr>
        </p:nvSpPr>
        <p:spPr>
          <a:xfrm>
            <a:off x="9489057" y="3617723"/>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6" name="Picture 15" descr="US DOT logo. ">
            <a:extLst>
              <a:ext uri="{FF2B5EF4-FFF2-40B4-BE49-F238E27FC236}">
                <a16:creationId xmlns:a16="http://schemas.microsoft.com/office/drawing/2014/main" id="{54C55E58-CC6D-4860-93E9-057270BBDE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49600" y="5715044"/>
            <a:ext cx="1163146" cy="461838"/>
          </a:xfrm>
          <a:prstGeom prst="rect">
            <a:avLst/>
          </a:prstGeom>
        </p:spPr>
      </p:pic>
    </p:spTree>
    <p:extLst>
      <p:ext uri="{BB962C8B-B14F-4D97-AF65-F5344CB8AC3E}">
        <p14:creationId xmlns:p14="http://schemas.microsoft.com/office/powerpoint/2010/main" val="398522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 Static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10" descr="Various icons representing highway research and technology overlay a blurred street and traffic background. ">
            <a:extLst>
              <a:ext uri="{FF2B5EF4-FFF2-40B4-BE49-F238E27FC236}">
                <a16:creationId xmlns:a16="http://schemas.microsoft.com/office/drawing/2014/main" id="{F4BF55A3-4D20-4623-8615-64353D46D0F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3457574"/>
          </a:xfrm>
          <a:prstGeom prst="rect">
            <a:avLst/>
          </a:prstGeom>
        </p:spPr>
      </p:pic>
      <p:grpSp>
        <p:nvGrpSpPr>
          <p:cNvPr id="19" name="Group 18">
            <a:extLst>
              <a:ext uri="{FF2B5EF4-FFF2-40B4-BE49-F238E27FC236}">
                <a16:creationId xmlns:a16="http://schemas.microsoft.com/office/drawing/2014/main" id="{E22A044D-701D-4FFD-A683-DA6D5842D816}"/>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17" name="Graphic 16">
              <a:extLst>
                <a:ext uri="{FF2B5EF4-FFF2-40B4-BE49-F238E27FC236}">
                  <a16:creationId xmlns:a16="http://schemas.microsoft.com/office/drawing/2014/main" id="{6DB8DE3B-2632-4CE3-9393-D59B93CE8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84946" y="3444238"/>
              <a:ext cx="1216152" cy="64008"/>
            </a:xfrm>
            <a:prstGeom prst="rect">
              <a:avLst/>
            </a:prstGeom>
          </p:spPr>
        </p:pic>
        <p:sp>
          <p:nvSpPr>
            <p:cNvPr id="18" name="Parallelogram 3">
              <a:extLst>
                <a:ext uri="{FF2B5EF4-FFF2-40B4-BE49-F238E27FC236}">
                  <a16:creationId xmlns:a16="http://schemas.microsoft.com/office/drawing/2014/main" id="{31A68102-916A-4FAB-B5D6-E1B105A342B8}"/>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rm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10515600" cy="506412"/>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3" name="Picture 12" descr="US DOT logo. ">
            <a:extLst>
              <a:ext uri="{FF2B5EF4-FFF2-40B4-BE49-F238E27FC236}">
                <a16:creationId xmlns:a16="http://schemas.microsoft.com/office/drawing/2014/main" id="{A24186BD-F7DD-4611-97A6-32170BD7A4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49600" y="5715044"/>
            <a:ext cx="1163146" cy="461838"/>
          </a:xfrm>
          <a:prstGeom prst="rect">
            <a:avLst/>
          </a:prstGeom>
        </p:spPr>
      </p:pic>
      <p:sp>
        <p:nvSpPr>
          <p:cNvPr id="14" name="TextBox 13">
            <a:extLst>
              <a:ext uri="{FF2B5EF4-FFF2-40B4-BE49-F238E27FC236}">
                <a16:creationId xmlns:a16="http://schemas.microsoft.com/office/drawing/2014/main" id="{5E9F36DA-85AD-4100-9016-99ACB1EB99D1}"/>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rPr>
              <a:t>© </a:t>
            </a:r>
            <a:r>
              <a:rPr lang="en-US" sz="900" dirty="0" err="1">
                <a:solidFill>
                  <a:schemeClr val="bg1"/>
                </a:solidFill>
              </a:rPr>
              <a:t>USchools</a:t>
            </a:r>
            <a:r>
              <a:rPr lang="en-US" sz="900" dirty="0">
                <a:solidFill>
                  <a:schemeClr val="bg1"/>
                </a:solidFill>
              </a:rPr>
              <a:t> / iStock.</a:t>
            </a:r>
          </a:p>
        </p:txBody>
      </p:sp>
    </p:spTree>
    <p:extLst>
      <p:ext uri="{BB962C8B-B14F-4D97-AF65-F5344CB8AC3E}">
        <p14:creationId xmlns:p14="http://schemas.microsoft.com/office/powerpoint/2010/main" val="262361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10515600" cy="4269167"/>
          </a:xfrm>
        </p:spPr>
        <p:txBody>
          <a:bodyPr/>
          <a:lstStyle>
            <a:lvl1pPr marL="404813" indent="-404813">
              <a:spcBef>
                <a:spcPts val="1800"/>
              </a:spcBef>
              <a:buClr>
                <a:srgbClr val="04848C"/>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AFEC9AC3-2B57-4B4A-98ED-3AF0368DC675}"/>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17" name="Group 16">
            <a:extLst>
              <a:ext uri="{FF2B5EF4-FFF2-40B4-BE49-F238E27FC236}">
                <a16:creationId xmlns:a16="http://schemas.microsoft.com/office/drawing/2014/main" id="{7CA6163F-1133-4829-B06F-1BDE60A8C6C1}"/>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C0E2A0A6-86CB-40A1-96AB-F3EF7E8773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4C7CD985-BEF2-448F-9300-47C569A0604A}"/>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descr="U.S. Department of Transportation, Federal Highway Administration logo. ">
            <a:extLst>
              <a:ext uri="{FF2B5EF4-FFF2-40B4-BE49-F238E27FC236}">
                <a16:creationId xmlns:a16="http://schemas.microsoft.com/office/drawing/2014/main" id="{A160DA99-CB6B-4911-BF54-9AEAE675677A}"/>
              </a:ext>
            </a:extLst>
          </p:cNvPr>
          <p:cNvGrpSpPr/>
          <p:nvPr userDrawn="1"/>
        </p:nvGrpSpPr>
        <p:grpSpPr>
          <a:xfrm>
            <a:off x="328719" y="6295114"/>
            <a:ext cx="1110196" cy="435762"/>
            <a:chOff x="290022" y="6147173"/>
            <a:chExt cx="1512938" cy="593842"/>
          </a:xfrm>
        </p:grpSpPr>
        <p:sp>
          <p:nvSpPr>
            <p:cNvPr id="21" name="Rectangle 20">
              <a:extLst>
                <a:ext uri="{FF2B5EF4-FFF2-40B4-BE49-F238E27FC236}">
                  <a16:creationId xmlns:a16="http://schemas.microsoft.com/office/drawing/2014/main" id="{F9F78CAF-B64D-4C0F-B0DA-ECA9FCCB85EA}"/>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US DOT logo. ">
              <a:extLst>
                <a:ext uri="{FF2B5EF4-FFF2-40B4-BE49-F238E27FC236}">
                  <a16:creationId xmlns:a16="http://schemas.microsoft.com/office/drawing/2014/main" id="{B2FC12B8-6112-41E3-B446-5B1F2F544774}"/>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4" name="Picture 13" descr="A picture containing text&#10;&#10;Description automatically generated">
            <a:extLst>
              <a:ext uri="{FF2B5EF4-FFF2-40B4-BE49-F238E27FC236}">
                <a16:creationId xmlns:a16="http://schemas.microsoft.com/office/drawing/2014/main" id="{9428A35F-9ABD-4B89-B77D-EDABE0642DB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621831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5764619" cy="1020764"/>
          </a:xfrm>
        </p:spPr>
        <p:txBody>
          <a:bodyPr/>
          <a:lstStyle>
            <a:lvl1pPr>
              <a:defRPr>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764619" cy="3927903"/>
          </a:xfrm>
        </p:spPr>
        <p:txBody>
          <a:bodyPr/>
          <a:lstStyle>
            <a:lvl1pPr marL="404813" indent="-404813">
              <a:spcBef>
                <a:spcPts val="1800"/>
              </a:spcBef>
              <a:buClr>
                <a:srgbClr val="04848C"/>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7113588" y="0"/>
            <a:ext cx="5078412" cy="6858000"/>
          </a:xfrm>
        </p:spPr>
        <p:txBody>
          <a:bodyPr/>
          <a:lstStyle/>
          <a:p>
            <a:endParaRPr lang="en-US"/>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10274"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7">
            <a:extLst>
              <a:ext uri="{FF2B5EF4-FFF2-40B4-BE49-F238E27FC236}">
                <a16:creationId xmlns:a16="http://schemas.microsoft.com/office/drawing/2014/main" id="{01307E82-138C-4B4F-BD97-7B5664AEBAFA}"/>
              </a:ext>
            </a:extLst>
          </p:cNvPr>
          <p:cNvSpPr>
            <a:spLocks noGrp="1"/>
          </p:cNvSpPr>
          <p:nvPr>
            <p:ph type="body" sz="quarter" idx="12" hasCustomPrompt="1"/>
          </p:nvPr>
        </p:nvSpPr>
        <p:spPr>
          <a:xfrm>
            <a:off x="4515289" y="6503987"/>
            <a:ext cx="2515678" cy="233362"/>
          </a:xfrm>
        </p:spPr>
        <p:txBody>
          <a:bodyPr>
            <a:noAutofit/>
          </a:bodyPr>
          <a:lstStyle>
            <a:lvl1pPr marL="0" indent="0" algn="r">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grpSp>
        <p:nvGrpSpPr>
          <p:cNvPr id="31" name="Group 30" descr="U.S. Department of Transportation, Federal Highway Administration logo. ">
            <a:extLst>
              <a:ext uri="{FF2B5EF4-FFF2-40B4-BE49-F238E27FC236}">
                <a16:creationId xmlns:a16="http://schemas.microsoft.com/office/drawing/2014/main" id="{D73C39EF-AFBE-40DE-91EC-29D8D9BBAA13}"/>
              </a:ext>
            </a:extLst>
          </p:cNvPr>
          <p:cNvGrpSpPr/>
          <p:nvPr userDrawn="1"/>
        </p:nvGrpSpPr>
        <p:grpSpPr>
          <a:xfrm>
            <a:off x="328719" y="6295114"/>
            <a:ext cx="1110196" cy="435762"/>
            <a:chOff x="290022" y="6147173"/>
            <a:chExt cx="1512938" cy="593842"/>
          </a:xfrm>
        </p:grpSpPr>
        <p:sp>
          <p:nvSpPr>
            <p:cNvPr id="32" name="Rectangle 31">
              <a:extLst>
                <a:ext uri="{FF2B5EF4-FFF2-40B4-BE49-F238E27FC236}">
                  <a16:creationId xmlns:a16="http://schemas.microsoft.com/office/drawing/2014/main" id="{3E4A3B3E-A2B8-4FCC-B8B9-2FF9D7FE900D}"/>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US DOT logo. ">
              <a:extLst>
                <a:ext uri="{FF2B5EF4-FFF2-40B4-BE49-F238E27FC236}">
                  <a16:creationId xmlns:a16="http://schemas.microsoft.com/office/drawing/2014/main" id="{3A50BD21-5296-4AC0-8666-02E0F25D74EE}"/>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3" name="Picture 12" descr="A picture containing text&#10;&#10;Description automatically generated">
            <a:extLst>
              <a:ext uri="{FF2B5EF4-FFF2-40B4-BE49-F238E27FC236}">
                <a16:creationId xmlns:a16="http://schemas.microsoft.com/office/drawing/2014/main" id="{0801593A-FF4C-439E-B5D5-6EB9BAE4D5F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66443" y="6370377"/>
            <a:ext cx="1684938" cy="373076"/>
          </a:xfrm>
          <a:prstGeom prst="rect">
            <a:avLst/>
          </a:prstGeom>
        </p:spPr>
      </p:pic>
    </p:spTree>
    <p:extLst>
      <p:ext uri="{BB962C8B-B14F-4D97-AF65-F5344CB8AC3E}">
        <p14:creationId xmlns:p14="http://schemas.microsoft.com/office/powerpoint/2010/main" val="857757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2C4C-6A1A-4322-A39B-AC356DC5DE25}"/>
              </a:ext>
            </a:extLst>
          </p:cNvPr>
          <p:cNvSpPr>
            <a:spLocks noGrp="1"/>
          </p:cNvSpPr>
          <p:nvPr>
            <p:ph type="title"/>
          </p:nvPr>
        </p:nvSpPr>
        <p:spPr>
          <a:xfrm>
            <a:off x="839788" y="668337"/>
            <a:ext cx="10515600" cy="1022351"/>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839788" y="1690687"/>
            <a:ext cx="5157787" cy="814388"/>
          </a:xfrm>
        </p:spPr>
        <p:txBody>
          <a:bodyPr anchor="b"/>
          <a:lstStyle>
            <a:lvl1pPr marL="0" indent="0">
              <a:buNone/>
              <a:defRPr sz="2400" b="1">
                <a:solidFill>
                  <a:srgbClr val="0484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839788" y="2505075"/>
            <a:ext cx="5157787"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6172200" y="1690687"/>
            <a:ext cx="5183188" cy="814387"/>
          </a:xfrm>
        </p:spPr>
        <p:txBody>
          <a:bodyPr anchor="b"/>
          <a:lstStyle>
            <a:lvl1pPr marL="0" indent="0">
              <a:buNone/>
              <a:defRPr sz="2400" b="1">
                <a:solidFill>
                  <a:srgbClr val="0484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6172200" y="2505075"/>
            <a:ext cx="5183188"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FC964422-780F-4E6C-A393-F0C2F89EB970}"/>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21" name="Group 20">
            <a:extLst>
              <a:ext uri="{FF2B5EF4-FFF2-40B4-BE49-F238E27FC236}">
                <a16:creationId xmlns:a16="http://schemas.microsoft.com/office/drawing/2014/main" id="{80ED6BBF-9D02-444C-9821-98E629FC0618}"/>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2" name="Graphic 21">
              <a:extLst>
                <a:ext uri="{FF2B5EF4-FFF2-40B4-BE49-F238E27FC236}">
                  <a16:creationId xmlns:a16="http://schemas.microsoft.com/office/drawing/2014/main" id="{4299275C-5D7D-4384-91C5-C5BA3CC874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3" name="Parallelogram 3">
              <a:extLst>
                <a:ext uri="{FF2B5EF4-FFF2-40B4-BE49-F238E27FC236}">
                  <a16:creationId xmlns:a16="http://schemas.microsoft.com/office/drawing/2014/main" id="{576C763A-BF51-4802-9557-6EB287F57691}"/>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descr="U.S. Department of Transportation, Federal Highway Administration logo. ">
            <a:extLst>
              <a:ext uri="{FF2B5EF4-FFF2-40B4-BE49-F238E27FC236}">
                <a16:creationId xmlns:a16="http://schemas.microsoft.com/office/drawing/2014/main" id="{4367BA5D-FB03-4378-88BA-E20C7DDFE405}"/>
              </a:ext>
            </a:extLst>
          </p:cNvPr>
          <p:cNvGrpSpPr/>
          <p:nvPr userDrawn="1"/>
        </p:nvGrpSpPr>
        <p:grpSpPr>
          <a:xfrm>
            <a:off x="328719" y="6295114"/>
            <a:ext cx="1110196" cy="435762"/>
            <a:chOff x="290022" y="6147173"/>
            <a:chExt cx="1512938" cy="593842"/>
          </a:xfrm>
        </p:grpSpPr>
        <p:sp>
          <p:nvSpPr>
            <p:cNvPr id="25" name="Rectangle 24">
              <a:extLst>
                <a:ext uri="{FF2B5EF4-FFF2-40B4-BE49-F238E27FC236}">
                  <a16:creationId xmlns:a16="http://schemas.microsoft.com/office/drawing/2014/main" id="{C39F3D33-61DE-48CD-89E8-31A248E252DC}"/>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US DOT logo. ">
              <a:extLst>
                <a:ext uri="{FF2B5EF4-FFF2-40B4-BE49-F238E27FC236}">
                  <a16:creationId xmlns:a16="http://schemas.microsoft.com/office/drawing/2014/main" id="{F4B1BB75-3F3A-4976-BF63-948E37CC7F64}"/>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7" name="Picture 16" descr="A picture containing text&#10;&#10;Description automatically generated">
            <a:extLst>
              <a:ext uri="{FF2B5EF4-FFF2-40B4-BE49-F238E27FC236}">
                <a16:creationId xmlns:a16="http://schemas.microsoft.com/office/drawing/2014/main" id="{87ED9F22-85E0-4187-BF73-EFCA3D5EB1C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307233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tati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rgbClr val="1D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pic>
        <p:nvPicPr>
          <p:cNvPr id="24" name="Picture Placeholder 16" descr="Various icons representing highway research and technology overlay a blurred street and traffic background. ">
            <a:extLst>
              <a:ext uri="{FF2B5EF4-FFF2-40B4-BE49-F238E27FC236}">
                <a16:creationId xmlns:a16="http://schemas.microsoft.com/office/drawing/2014/main" id="{BC264C99-4F34-49FB-9740-09BA1B94C1D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350034" y="0"/>
            <a:ext cx="4841966" cy="6857999"/>
          </a:xfrm>
          <a:prstGeom prst="rect">
            <a:avLst/>
          </a:prstGeom>
        </p:spPr>
      </p:pic>
      <p:grpSp>
        <p:nvGrpSpPr>
          <p:cNvPr id="11" name="Group 10">
            <a:extLst>
              <a:ext uri="{FF2B5EF4-FFF2-40B4-BE49-F238E27FC236}">
                <a16:creationId xmlns:a16="http://schemas.microsoft.com/office/drawing/2014/main" id="{91A58D33-9B11-492B-93B3-BB9ECD2C07BD}"/>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2" name="Graphic 11">
              <a:extLst>
                <a:ext uri="{FF2B5EF4-FFF2-40B4-BE49-F238E27FC236}">
                  <a16:creationId xmlns:a16="http://schemas.microsoft.com/office/drawing/2014/main" id="{84F788C1-658D-4523-88A2-00CF2F213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46535" y="4211366"/>
              <a:ext cx="1216152" cy="64008"/>
            </a:xfrm>
            <a:prstGeom prst="rect">
              <a:avLst/>
            </a:prstGeom>
          </p:spPr>
        </p:pic>
        <p:sp>
          <p:nvSpPr>
            <p:cNvPr id="13" name="Parallelogram 3">
              <a:extLst>
                <a:ext uri="{FF2B5EF4-FFF2-40B4-BE49-F238E27FC236}">
                  <a16:creationId xmlns:a16="http://schemas.microsoft.com/office/drawing/2014/main" id="{03353B6B-80B3-4859-8921-B8A39567CF3E}"/>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4358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A2FC58D-6C3D-42B0-9A55-AC187DD20FF1}"/>
              </a:ext>
            </a:extLst>
          </p:cNvPr>
          <p:cNvSpPr>
            <a:spLocks noGrp="1"/>
          </p:cNvSpPr>
          <p:nvPr>
            <p:ph type="title"/>
          </p:nvPr>
        </p:nvSpPr>
        <p:spPr>
          <a:xfrm>
            <a:off x="345678" y="256178"/>
            <a:ext cx="3664347" cy="555969"/>
          </a:xfrm>
        </p:spPr>
        <p:txBody>
          <a:bodyPr>
            <a:normAutofit/>
          </a:bodyPr>
          <a:lstStyle>
            <a:lvl1pPr>
              <a:defRPr sz="2000"/>
            </a:lvl1pPr>
          </a:lstStyle>
          <a:p>
            <a:r>
              <a:rPr lang="en-US" dirty="0"/>
              <a:t>Click to edit Master title style</a:t>
            </a:r>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345678" y="1349945"/>
            <a:ext cx="3657600" cy="823912"/>
          </a:xfrm>
        </p:spPr>
        <p:txBody>
          <a:bodyPr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345679" y="2173857"/>
            <a:ext cx="3657600" cy="36109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1418C83-BB26-4E11-93EC-A37F3E890750}"/>
              </a:ext>
            </a:extLst>
          </p:cNvPr>
          <p:cNvSpPr>
            <a:spLocks noGrp="1"/>
          </p:cNvSpPr>
          <p:nvPr>
            <p:ph type="pic" sz="quarter" idx="11"/>
          </p:nvPr>
        </p:nvSpPr>
        <p:spPr>
          <a:xfrm>
            <a:off x="4348956" y="0"/>
            <a:ext cx="3494088" cy="6858000"/>
          </a:xfrm>
        </p:spPr>
        <p:txBody>
          <a:bodyPr/>
          <a:lstStyle/>
          <a:p>
            <a:endParaRPr lang="en-US" dirty="0"/>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8181975" y="1349945"/>
            <a:ext cx="3657600" cy="823912"/>
          </a:xfrm>
        </p:spPr>
        <p:txBody>
          <a:bodyPr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8181975" y="2173857"/>
            <a:ext cx="3657600" cy="3603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arallelogram 3">
            <a:extLst>
              <a:ext uri="{FF2B5EF4-FFF2-40B4-BE49-F238E27FC236}">
                <a16:creationId xmlns:a16="http://schemas.microsoft.com/office/drawing/2014/main" id="{34F29B03-47C7-4D14-B777-4934E5B285A0}"/>
              </a:ext>
              <a:ext uri="{C183D7F6-B498-43B3-948B-1728B52AA6E4}">
                <adec:decorative xmlns:adec="http://schemas.microsoft.com/office/drawing/2017/decorative" val="1"/>
              </a:ext>
            </a:extLst>
          </p:cNvPr>
          <p:cNvSpPr/>
          <p:nvPr userDrawn="1"/>
        </p:nvSpPr>
        <p:spPr>
          <a:xfrm>
            <a:off x="-9098" y="6188682"/>
            <a:ext cx="429768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2759DE6-CD09-4E5F-95C4-C4ED6A924DD2}"/>
              </a:ext>
              <a:ext uri="{C183D7F6-B498-43B3-948B-1728B52AA6E4}">
                <adec:decorative xmlns:adec="http://schemas.microsoft.com/office/drawing/2017/decorative" val="1"/>
              </a:ext>
            </a:extLst>
          </p:cNvPr>
          <p:cNvGrpSpPr/>
          <p:nvPr userDrawn="1"/>
        </p:nvGrpSpPr>
        <p:grpSpPr>
          <a:xfrm>
            <a:off x="7903418" y="6188682"/>
            <a:ext cx="3627635" cy="48895"/>
            <a:chOff x="7903418" y="6274942"/>
            <a:chExt cx="3627635" cy="48895"/>
          </a:xfrm>
        </p:grpSpPr>
        <p:pic>
          <p:nvPicPr>
            <p:cNvPr id="16" name="Graphic 15">
              <a:extLst>
                <a:ext uri="{FF2B5EF4-FFF2-40B4-BE49-F238E27FC236}">
                  <a16:creationId xmlns:a16="http://schemas.microsoft.com/office/drawing/2014/main" id="{4101DE45-14BA-456C-808D-689CD2F8B8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1" name="Parallelogram 3">
              <a:extLst>
                <a:ext uri="{FF2B5EF4-FFF2-40B4-BE49-F238E27FC236}">
                  <a16:creationId xmlns:a16="http://schemas.microsoft.com/office/drawing/2014/main" id="{9D0E1CD0-AB58-47B3-9093-74E681AA3C11}"/>
                </a:ext>
              </a:extLst>
            </p:cNvPr>
            <p:cNvSpPr/>
            <p:nvPr userDrawn="1"/>
          </p:nvSpPr>
          <p:spPr>
            <a:xfrm>
              <a:off x="7903418" y="6274942"/>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7">
            <a:extLst>
              <a:ext uri="{FF2B5EF4-FFF2-40B4-BE49-F238E27FC236}">
                <a16:creationId xmlns:a16="http://schemas.microsoft.com/office/drawing/2014/main" id="{5AA1AB42-E2B8-410A-BF52-87A83DC6ED97}"/>
              </a:ext>
            </a:extLst>
          </p:cNvPr>
          <p:cNvSpPr>
            <a:spLocks noGrp="1"/>
          </p:cNvSpPr>
          <p:nvPr>
            <p:ph type="body" sz="quarter" idx="12" hasCustomPrompt="1"/>
          </p:nvPr>
        </p:nvSpPr>
        <p:spPr>
          <a:xfrm>
            <a:off x="7971459" y="6503987"/>
            <a:ext cx="2515678" cy="233362"/>
          </a:xfrm>
        </p:spPr>
        <p:txBody>
          <a:bodyPr>
            <a:noAutofit/>
          </a:bodyPr>
          <a:lstStyle>
            <a:lvl1pPr marL="0" indent="0" algn="l">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28" name="Slide Number Placeholder 5">
            <a:extLst>
              <a:ext uri="{FF2B5EF4-FFF2-40B4-BE49-F238E27FC236}">
                <a16:creationId xmlns:a16="http://schemas.microsoft.com/office/drawing/2014/main" id="{A1235A5A-3B76-43A2-B9EF-3B789B6844C1}"/>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32" name="Group 31" descr="U.S. Department of Transportation, Federal Highway Administration logo. ">
            <a:extLst>
              <a:ext uri="{FF2B5EF4-FFF2-40B4-BE49-F238E27FC236}">
                <a16:creationId xmlns:a16="http://schemas.microsoft.com/office/drawing/2014/main" id="{642CD7CD-66CA-41A5-BE49-CF201B96D48C}"/>
              </a:ext>
            </a:extLst>
          </p:cNvPr>
          <p:cNvGrpSpPr/>
          <p:nvPr userDrawn="1"/>
        </p:nvGrpSpPr>
        <p:grpSpPr>
          <a:xfrm>
            <a:off x="328719" y="6295114"/>
            <a:ext cx="1110196" cy="435762"/>
            <a:chOff x="290022" y="6147173"/>
            <a:chExt cx="1512938" cy="593842"/>
          </a:xfrm>
        </p:grpSpPr>
        <p:sp>
          <p:nvSpPr>
            <p:cNvPr id="33" name="Rectangle 32">
              <a:extLst>
                <a:ext uri="{FF2B5EF4-FFF2-40B4-BE49-F238E27FC236}">
                  <a16:creationId xmlns:a16="http://schemas.microsoft.com/office/drawing/2014/main" id="{C3E265C8-FBEC-4751-9ED5-A810116D8E18}"/>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US DOT logo. ">
              <a:extLst>
                <a:ext uri="{FF2B5EF4-FFF2-40B4-BE49-F238E27FC236}">
                  <a16:creationId xmlns:a16="http://schemas.microsoft.com/office/drawing/2014/main" id="{1EC6CE7A-98BC-4349-B422-744D82EBDD13}"/>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22" name="Picture 21" descr="A picture containing text&#10;&#10;Description automatically generated">
            <a:extLst>
              <a:ext uri="{FF2B5EF4-FFF2-40B4-BE49-F238E27FC236}">
                <a16:creationId xmlns:a16="http://schemas.microsoft.com/office/drawing/2014/main" id="{8DFDA8B9-513C-49A4-9434-5E3FF18A3A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355205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C26-8770-4ACD-9F25-AACAF441C724}"/>
              </a:ext>
            </a:extLst>
          </p:cNvPr>
          <p:cNvSpPr>
            <a:spLocks noGrp="1"/>
          </p:cNvSpPr>
          <p:nvPr>
            <p:ph type="title"/>
          </p:nvPr>
        </p:nvSpPr>
        <p:spPr/>
        <p:txBody>
          <a:bodyPr/>
          <a:lstStyle/>
          <a:p>
            <a:r>
              <a:rPr lang="en-US" dirty="0"/>
              <a:t>Click to edit Master title style</a:t>
            </a:r>
          </a:p>
        </p:txBody>
      </p:sp>
      <p:sp>
        <p:nvSpPr>
          <p:cNvPr id="19" name="Slide Number Placeholder 5">
            <a:extLst>
              <a:ext uri="{FF2B5EF4-FFF2-40B4-BE49-F238E27FC236}">
                <a16:creationId xmlns:a16="http://schemas.microsoft.com/office/drawing/2014/main" id="{1BCC225C-0359-4617-A8F7-B4BFB9238D20}"/>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20" name="Group 19">
            <a:extLst>
              <a:ext uri="{FF2B5EF4-FFF2-40B4-BE49-F238E27FC236}">
                <a16:creationId xmlns:a16="http://schemas.microsoft.com/office/drawing/2014/main" id="{E0736F76-A998-42E0-BB10-7EB342B45302}"/>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1" name="Graphic 20">
              <a:extLst>
                <a:ext uri="{FF2B5EF4-FFF2-40B4-BE49-F238E27FC236}">
                  <a16:creationId xmlns:a16="http://schemas.microsoft.com/office/drawing/2014/main" id="{6455CD14-21C3-46DC-83D6-700C965A88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2" name="Parallelogram 3">
              <a:extLst>
                <a:ext uri="{FF2B5EF4-FFF2-40B4-BE49-F238E27FC236}">
                  <a16:creationId xmlns:a16="http://schemas.microsoft.com/office/drawing/2014/main" id="{E8936B46-C207-4565-B890-BF97AD6ABBC7}"/>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descr="U.S. Department of Transportation, Federal Highway Administration logo. ">
            <a:extLst>
              <a:ext uri="{FF2B5EF4-FFF2-40B4-BE49-F238E27FC236}">
                <a16:creationId xmlns:a16="http://schemas.microsoft.com/office/drawing/2014/main" id="{2DC893B3-E7F1-46FC-943D-3BDF8985AD63}"/>
              </a:ext>
            </a:extLst>
          </p:cNvPr>
          <p:cNvGrpSpPr/>
          <p:nvPr userDrawn="1"/>
        </p:nvGrpSpPr>
        <p:grpSpPr>
          <a:xfrm>
            <a:off x="328719" y="6295114"/>
            <a:ext cx="1110196" cy="435762"/>
            <a:chOff x="290022" y="6147173"/>
            <a:chExt cx="1512938" cy="593842"/>
          </a:xfrm>
        </p:grpSpPr>
        <p:sp>
          <p:nvSpPr>
            <p:cNvPr id="24" name="Rectangle 23">
              <a:extLst>
                <a:ext uri="{FF2B5EF4-FFF2-40B4-BE49-F238E27FC236}">
                  <a16:creationId xmlns:a16="http://schemas.microsoft.com/office/drawing/2014/main" id="{282E12F1-0C43-414C-9AE8-3C822B05CA27}"/>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US DOT logo. ">
              <a:extLst>
                <a:ext uri="{FF2B5EF4-FFF2-40B4-BE49-F238E27FC236}">
                  <a16:creationId xmlns:a16="http://schemas.microsoft.com/office/drawing/2014/main" id="{0FBA8CDD-03D5-4424-8A47-4650B0171601}"/>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3" name="Picture 12" descr="A picture containing text&#10;&#10;Description automatically generated">
            <a:extLst>
              <a:ext uri="{FF2B5EF4-FFF2-40B4-BE49-F238E27FC236}">
                <a16:creationId xmlns:a16="http://schemas.microsoft.com/office/drawing/2014/main" id="{1E558962-9740-47B1-82F7-74E3B48F31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1410718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2C0C-D2F1-4508-85E5-714D834A27A3}"/>
              </a:ext>
            </a:extLst>
          </p:cNvPr>
          <p:cNvSpPr>
            <a:spLocks noGrp="1"/>
          </p:cNvSpPr>
          <p:nvPr>
            <p:ph type="title"/>
          </p:nvPr>
        </p:nvSpPr>
        <p:spPr>
          <a:xfrm>
            <a:off x="838200" y="669924"/>
            <a:ext cx="10515600" cy="1020764"/>
          </a:xfrm>
        </p:spPr>
        <p:txBody>
          <a:bodyPr/>
          <a:lstStyle/>
          <a:p>
            <a:r>
              <a:rPr lang="en-US" dirty="0"/>
              <a:t>Click to edit Master title style</a:t>
            </a:r>
          </a:p>
        </p:txBody>
      </p:sp>
    </p:spTree>
    <p:extLst>
      <p:ext uri="{BB962C8B-B14F-4D97-AF65-F5344CB8AC3E}">
        <p14:creationId xmlns:p14="http://schemas.microsoft.com/office/powerpoint/2010/main" val="3912207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Question mark textured background. ">
            <a:extLst>
              <a:ext uri="{FF2B5EF4-FFF2-40B4-BE49-F238E27FC236}">
                <a16:creationId xmlns:a16="http://schemas.microsoft.com/office/drawing/2014/main" id="{EEA66419-E0D0-4A6B-A44E-153895EC072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1" y="-5187"/>
            <a:ext cx="12200645" cy="6863188"/>
          </a:xfrm>
          <a:prstGeom prst="rect">
            <a:avLst/>
          </a:prstGeom>
        </p:spPr>
      </p:pic>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2820275"/>
            <a:ext cx="5069958" cy="720666"/>
          </a:xfrm>
        </p:spPr>
        <p:txBody>
          <a:bodyPr anchor="b">
            <a:normAutofit/>
          </a:bodyPr>
          <a:lstStyle>
            <a:lvl1pPr algn="ctr">
              <a:defRPr sz="4800">
                <a:solidFill>
                  <a:schemeClr val="accent2"/>
                </a:solidFill>
              </a:defRPr>
            </a:lvl1pPr>
          </a:lstStyle>
          <a:p>
            <a:r>
              <a:rPr lang="en-US" dirty="0"/>
              <a:t>Question?</a:t>
            </a:r>
          </a:p>
        </p:txBody>
      </p:sp>
      <p:grpSp>
        <p:nvGrpSpPr>
          <p:cNvPr id="4" name="Group 3">
            <a:extLst>
              <a:ext uri="{FF2B5EF4-FFF2-40B4-BE49-F238E27FC236}">
                <a16:creationId xmlns:a16="http://schemas.microsoft.com/office/drawing/2014/main" id="{AC0567C8-BDC3-4545-ADC9-25AC5F356CDE}"/>
              </a:ext>
              <a:ext uri="{C183D7F6-B498-43B3-948B-1728B52AA6E4}">
                <adec:decorative xmlns:adec="http://schemas.microsoft.com/office/drawing/2017/decorative" val="1"/>
              </a:ext>
            </a:extLst>
          </p:cNvPr>
          <p:cNvGrpSpPr/>
          <p:nvPr userDrawn="1"/>
        </p:nvGrpSpPr>
        <p:grpSpPr>
          <a:xfrm>
            <a:off x="4108447" y="3526388"/>
            <a:ext cx="3975107" cy="64008"/>
            <a:chOff x="4282183" y="3542528"/>
            <a:chExt cx="3975107" cy="64008"/>
          </a:xfrm>
        </p:grpSpPr>
        <p:pic>
          <p:nvPicPr>
            <p:cNvPr id="12" name="Graphic 11">
              <a:extLst>
                <a:ext uri="{FF2B5EF4-FFF2-40B4-BE49-F238E27FC236}">
                  <a16:creationId xmlns:a16="http://schemas.microsoft.com/office/drawing/2014/main" id="{FEBE3D78-D149-4E37-B30F-31F43E763C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3" name="Parallelogram 3">
              <a:extLst>
                <a:ext uri="{FF2B5EF4-FFF2-40B4-BE49-F238E27FC236}">
                  <a16:creationId xmlns:a16="http://schemas.microsoft.com/office/drawing/2014/main" id="{CF8A2703-32E7-48F7-8EAB-DDE56976D302}"/>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5">
            <a:extLst>
              <a:ext uri="{FF2B5EF4-FFF2-40B4-BE49-F238E27FC236}">
                <a16:creationId xmlns:a16="http://schemas.microsoft.com/office/drawing/2014/main" id="{D0ED944B-9025-4104-A82F-35B4191AE708}"/>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21" name="Group 20">
            <a:extLst>
              <a:ext uri="{FF2B5EF4-FFF2-40B4-BE49-F238E27FC236}">
                <a16:creationId xmlns:a16="http://schemas.microsoft.com/office/drawing/2014/main" id="{8067F384-ED66-4650-B890-AB592FCB4E1F}"/>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2" name="Graphic 21">
              <a:extLst>
                <a:ext uri="{FF2B5EF4-FFF2-40B4-BE49-F238E27FC236}">
                  <a16:creationId xmlns:a16="http://schemas.microsoft.com/office/drawing/2014/main" id="{EE010B18-034D-40CD-86A7-C7BA9B0393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23" name="Parallelogram 3">
              <a:extLst>
                <a:ext uri="{FF2B5EF4-FFF2-40B4-BE49-F238E27FC236}">
                  <a16:creationId xmlns:a16="http://schemas.microsoft.com/office/drawing/2014/main" id="{A0CA17C6-759A-4EAD-9AA0-6F57E42B441E}"/>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descr="U.S. Department of Transportation, Federal Highway Administration logo. ">
            <a:extLst>
              <a:ext uri="{FF2B5EF4-FFF2-40B4-BE49-F238E27FC236}">
                <a16:creationId xmlns:a16="http://schemas.microsoft.com/office/drawing/2014/main" id="{A53A6F08-6311-4F3E-ACF1-E284BBD68743}"/>
              </a:ext>
            </a:extLst>
          </p:cNvPr>
          <p:cNvGrpSpPr/>
          <p:nvPr userDrawn="1"/>
        </p:nvGrpSpPr>
        <p:grpSpPr>
          <a:xfrm>
            <a:off x="328719" y="6295114"/>
            <a:ext cx="1110196" cy="435762"/>
            <a:chOff x="290022" y="6147173"/>
            <a:chExt cx="1512938" cy="593842"/>
          </a:xfrm>
        </p:grpSpPr>
        <p:sp>
          <p:nvSpPr>
            <p:cNvPr id="25" name="Rectangle 24">
              <a:extLst>
                <a:ext uri="{FF2B5EF4-FFF2-40B4-BE49-F238E27FC236}">
                  <a16:creationId xmlns:a16="http://schemas.microsoft.com/office/drawing/2014/main" id="{42927683-1E15-44ED-8451-597F83F77AF2}"/>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US DOT logo. ">
              <a:extLst>
                <a:ext uri="{FF2B5EF4-FFF2-40B4-BE49-F238E27FC236}">
                  <a16:creationId xmlns:a16="http://schemas.microsoft.com/office/drawing/2014/main" id="{9A55C325-034C-47AE-93CF-34F6F1A944FC}"/>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6" name="Picture 15" descr="A picture containing text&#10;&#10;Description automatically generated">
            <a:extLst>
              <a:ext uri="{FF2B5EF4-FFF2-40B4-BE49-F238E27FC236}">
                <a16:creationId xmlns:a16="http://schemas.microsoft.com/office/drawing/2014/main" id="{F36D28B0-857F-4D7E-8953-1CFD827CACE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1630250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Multi-lane highway full of cars. ">
            <a:extLst>
              <a:ext uri="{FF2B5EF4-FFF2-40B4-BE49-F238E27FC236}">
                <a16:creationId xmlns:a16="http://schemas.microsoft.com/office/drawing/2014/main" id="{105F7969-75D5-47B4-B7B1-D7C7C34F70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1112"/>
            <a:ext cx="12192000" cy="3417888"/>
          </a:xfrm>
          <a:prstGeom prst="rect">
            <a:avLst/>
          </a:prstGeom>
        </p:spPr>
      </p:pic>
      <p:sp>
        <p:nvSpPr>
          <p:cNvPr id="4" name="Rectangle 3">
            <a:extLst>
              <a:ext uri="{FF2B5EF4-FFF2-40B4-BE49-F238E27FC236}">
                <a16:creationId xmlns:a16="http://schemas.microsoft.com/office/drawing/2014/main" id="{4FC4AAD4-B1C3-4BB7-8169-4FB142EEA092}"/>
              </a:ext>
              <a:ext uri="{C183D7F6-B498-43B3-948B-1728B52AA6E4}">
                <adec:decorative xmlns:adec="http://schemas.microsoft.com/office/drawing/2017/decorative" val="1"/>
              </a:ext>
            </a:extLst>
          </p:cNvPr>
          <p:cNvSpPr/>
          <p:nvPr userDrawn="1"/>
        </p:nvSpPr>
        <p:spPr>
          <a:xfrm>
            <a:off x="793381" y="871876"/>
            <a:ext cx="10605238" cy="5114249"/>
          </a:xfrm>
          <a:prstGeom prst="rect">
            <a:avLst/>
          </a:prstGeom>
          <a:solidFill>
            <a:schemeClr val="bg1"/>
          </a:solidFill>
          <a:ln w="28575">
            <a:solidFill>
              <a:srgbClr val="FFCF0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1414130"/>
            <a:ext cx="5069958" cy="720666"/>
          </a:xfrm>
        </p:spPr>
        <p:txBody>
          <a:bodyPr anchor="b">
            <a:normAutofit/>
          </a:bodyPr>
          <a:lstStyle>
            <a:lvl1pPr algn="ctr">
              <a:defRPr sz="4800">
                <a:solidFill>
                  <a:schemeClr val="accent2"/>
                </a:solidFill>
              </a:defRPr>
            </a:lvl1pPr>
          </a:lstStyle>
          <a:p>
            <a:r>
              <a:rPr lang="en-US" dirty="0"/>
              <a:t>Contact</a:t>
            </a:r>
          </a:p>
        </p:txBody>
      </p:sp>
      <p:grpSp>
        <p:nvGrpSpPr>
          <p:cNvPr id="13" name="Group 12">
            <a:extLst>
              <a:ext uri="{FF2B5EF4-FFF2-40B4-BE49-F238E27FC236}">
                <a16:creationId xmlns:a16="http://schemas.microsoft.com/office/drawing/2014/main" id="{01320DA3-403D-43D1-866D-D9A323A3C549}"/>
              </a:ext>
              <a:ext uri="{C183D7F6-B498-43B3-948B-1728B52AA6E4}">
                <adec:decorative xmlns:adec="http://schemas.microsoft.com/office/drawing/2017/decorative" val="1"/>
              </a:ext>
            </a:extLst>
          </p:cNvPr>
          <p:cNvGrpSpPr/>
          <p:nvPr userDrawn="1"/>
        </p:nvGrpSpPr>
        <p:grpSpPr>
          <a:xfrm>
            <a:off x="4108447" y="2111662"/>
            <a:ext cx="3975107" cy="64008"/>
            <a:chOff x="4282183" y="3542528"/>
            <a:chExt cx="3975107" cy="64008"/>
          </a:xfrm>
        </p:grpSpPr>
        <p:pic>
          <p:nvPicPr>
            <p:cNvPr id="15" name="Graphic 14">
              <a:extLst>
                <a:ext uri="{FF2B5EF4-FFF2-40B4-BE49-F238E27FC236}">
                  <a16:creationId xmlns:a16="http://schemas.microsoft.com/office/drawing/2014/main" id="{39E664AD-A3B6-4503-BB54-AE24F8BB65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6" name="Parallelogram 3">
              <a:extLst>
                <a:ext uri="{FF2B5EF4-FFF2-40B4-BE49-F238E27FC236}">
                  <a16:creationId xmlns:a16="http://schemas.microsoft.com/office/drawing/2014/main" id="{117A97EA-6D25-4701-92A4-BB313793BC73}"/>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a:extLst>
              <a:ext uri="{FF2B5EF4-FFF2-40B4-BE49-F238E27FC236}">
                <a16:creationId xmlns:a16="http://schemas.microsoft.com/office/drawing/2014/main" id="{38FAA9EA-C4F2-48A4-97CA-A893DCDF9D84}"/>
              </a:ext>
            </a:extLst>
          </p:cNvPr>
          <p:cNvSpPr>
            <a:spLocks noGrp="1"/>
          </p:cNvSpPr>
          <p:nvPr>
            <p:ph type="body" sz="quarter" idx="10" hasCustomPrompt="1"/>
          </p:nvPr>
        </p:nvSpPr>
        <p:spPr>
          <a:xfrm>
            <a:off x="2250532" y="2679701"/>
            <a:ext cx="3778250" cy="526266"/>
          </a:xfrm>
        </p:spPr>
        <p:txBody>
          <a:bodyPr>
            <a:noAutofit/>
          </a:bodyPr>
          <a:lstStyle>
            <a:lvl1pPr marL="0" indent="0" algn="ctr">
              <a:buNone/>
              <a:defRPr>
                <a:solidFill>
                  <a:srgbClr val="04848C"/>
                </a:solidFill>
              </a:defRPr>
            </a:lvl1pPr>
          </a:lstStyle>
          <a:p>
            <a:pPr lvl="0"/>
            <a:r>
              <a:rPr lang="en-US" dirty="0"/>
              <a:t>Click to Enter Name</a:t>
            </a:r>
          </a:p>
        </p:txBody>
      </p:sp>
      <p:sp>
        <p:nvSpPr>
          <p:cNvPr id="20" name="Text Placeholder 19">
            <a:extLst>
              <a:ext uri="{FF2B5EF4-FFF2-40B4-BE49-F238E27FC236}">
                <a16:creationId xmlns:a16="http://schemas.microsoft.com/office/drawing/2014/main" id="{AA3B83E6-9629-467D-8A6F-F67D21AF351E}"/>
              </a:ext>
            </a:extLst>
          </p:cNvPr>
          <p:cNvSpPr>
            <a:spLocks noGrp="1"/>
          </p:cNvSpPr>
          <p:nvPr>
            <p:ph type="body" sz="quarter" idx="11" hasCustomPrompt="1"/>
          </p:nvPr>
        </p:nvSpPr>
        <p:spPr>
          <a:xfrm>
            <a:off x="2250532" y="3206750"/>
            <a:ext cx="3778250" cy="1379011"/>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sp>
        <p:nvSpPr>
          <p:cNvPr id="24" name="Text Placeholder 23">
            <a:extLst>
              <a:ext uri="{FF2B5EF4-FFF2-40B4-BE49-F238E27FC236}">
                <a16:creationId xmlns:a16="http://schemas.microsoft.com/office/drawing/2014/main" id="{CE50E9BD-518D-4610-98D2-2703D1C9AE1C}"/>
              </a:ext>
            </a:extLst>
          </p:cNvPr>
          <p:cNvSpPr>
            <a:spLocks noGrp="1"/>
          </p:cNvSpPr>
          <p:nvPr>
            <p:ph type="body" sz="quarter" idx="12" hasCustomPrompt="1"/>
          </p:nvPr>
        </p:nvSpPr>
        <p:spPr>
          <a:xfrm>
            <a:off x="6149165" y="2693279"/>
            <a:ext cx="3778250" cy="515938"/>
          </a:xfrm>
        </p:spPr>
        <p:txBody>
          <a:bodyPr>
            <a:noAutofit/>
          </a:bodyPr>
          <a:lstStyle>
            <a:lvl1pPr marL="0" indent="0" algn="ctr">
              <a:buNone/>
              <a:defRPr>
                <a:solidFill>
                  <a:srgbClr val="04848C"/>
                </a:solidFill>
              </a:defRPr>
            </a:lvl1pPr>
          </a:lstStyle>
          <a:p>
            <a:pPr lvl="0"/>
            <a:r>
              <a:rPr lang="en-US" dirty="0"/>
              <a:t>Click to Enter Name</a:t>
            </a:r>
          </a:p>
          <a:p>
            <a:pPr lvl="4"/>
            <a:endParaRPr lang="en-US" dirty="0"/>
          </a:p>
        </p:txBody>
      </p:sp>
      <p:sp>
        <p:nvSpPr>
          <p:cNvPr id="26" name="Text Placeholder 25">
            <a:extLst>
              <a:ext uri="{FF2B5EF4-FFF2-40B4-BE49-F238E27FC236}">
                <a16:creationId xmlns:a16="http://schemas.microsoft.com/office/drawing/2014/main" id="{3D421807-F9B7-4445-AE7B-119273FF6005}"/>
              </a:ext>
            </a:extLst>
          </p:cNvPr>
          <p:cNvSpPr>
            <a:spLocks noGrp="1"/>
          </p:cNvSpPr>
          <p:nvPr>
            <p:ph type="body" sz="quarter" idx="13" hasCustomPrompt="1"/>
          </p:nvPr>
        </p:nvSpPr>
        <p:spPr>
          <a:xfrm>
            <a:off x="6149165" y="3206750"/>
            <a:ext cx="3778250" cy="1377950"/>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grpSp>
        <p:nvGrpSpPr>
          <p:cNvPr id="17" name="Group 16">
            <a:extLst>
              <a:ext uri="{FF2B5EF4-FFF2-40B4-BE49-F238E27FC236}">
                <a16:creationId xmlns:a16="http://schemas.microsoft.com/office/drawing/2014/main" id="{CCEC0977-A8C7-4222-B63A-8B6A402CD421}"/>
              </a:ext>
            </a:extLst>
          </p:cNvPr>
          <p:cNvGrpSpPr/>
          <p:nvPr userDrawn="1"/>
        </p:nvGrpSpPr>
        <p:grpSpPr>
          <a:xfrm>
            <a:off x="1034638" y="5169249"/>
            <a:ext cx="1512938" cy="593842"/>
            <a:chOff x="290022" y="6147173"/>
            <a:chExt cx="1512938" cy="593842"/>
          </a:xfrm>
        </p:grpSpPr>
        <p:sp>
          <p:nvSpPr>
            <p:cNvPr id="18" name="Rectangle 17">
              <a:extLst>
                <a:ext uri="{FF2B5EF4-FFF2-40B4-BE49-F238E27FC236}">
                  <a16:creationId xmlns:a16="http://schemas.microsoft.com/office/drawing/2014/main" id="{D75D65A8-9BC2-41F9-9D2C-53A203AE80C6}"/>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US DOT logo. ">
              <a:extLst>
                <a:ext uri="{FF2B5EF4-FFF2-40B4-BE49-F238E27FC236}">
                  <a16:creationId xmlns:a16="http://schemas.microsoft.com/office/drawing/2014/main" id="{44AF6979-A91F-416A-8519-C71FDD0118CA}"/>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sp>
        <p:nvSpPr>
          <p:cNvPr id="22" name="Slide Number Placeholder 5">
            <a:extLst>
              <a:ext uri="{FF2B5EF4-FFF2-40B4-BE49-F238E27FC236}">
                <a16:creationId xmlns:a16="http://schemas.microsoft.com/office/drawing/2014/main" id="{B4F0204F-3B30-4B01-95F5-3AC7226D8383}"/>
              </a:ext>
            </a:extLst>
          </p:cNvPr>
          <p:cNvSpPr>
            <a:spLocks noGrp="1"/>
          </p:cNvSpPr>
          <p:nvPr>
            <p:ph type="sldNum" sz="quarter" idx="15"/>
          </p:nvPr>
        </p:nvSpPr>
        <p:spPr>
          <a:xfrm>
            <a:off x="11012856" y="6380595"/>
            <a:ext cx="771525" cy="234234"/>
          </a:xfrm>
          <a:prstGeom prst="rect">
            <a:avLst/>
          </a:prstGeom>
        </p:spPr>
        <p:txBody>
          <a:bodyPr vert="horz" lIns="91440" tIns="45720" rIns="91440" bIns="45720" rtlCol="0" anchor="ctr"/>
          <a:lstStyle>
            <a:lvl1pPr algn="r">
              <a:defRPr sz="1200">
                <a:solidFill>
                  <a:schemeClr val="bg1"/>
                </a:solidFill>
              </a:defRPr>
            </a:lvl1pPr>
          </a:lstStyle>
          <a:p>
            <a:fld id="{29691912-3321-4F2D-A980-9CA5FE309265}" type="slidenum">
              <a:rPr lang="en-US" smtClean="0"/>
              <a:pPr/>
              <a:t>‹#›</a:t>
            </a:fld>
            <a:endParaRPr lang="en-US" dirty="0"/>
          </a:p>
        </p:txBody>
      </p:sp>
      <p:sp>
        <p:nvSpPr>
          <p:cNvPr id="23" name="TextBox 22">
            <a:extLst>
              <a:ext uri="{FF2B5EF4-FFF2-40B4-BE49-F238E27FC236}">
                <a16:creationId xmlns:a16="http://schemas.microsoft.com/office/drawing/2014/main" id="{72BDE916-CBF3-475A-B863-75E9C1D20423}"/>
              </a:ext>
            </a:extLst>
          </p:cNvPr>
          <p:cNvSpPr txBox="1"/>
          <p:nvPr userDrawn="1"/>
        </p:nvSpPr>
        <p:spPr>
          <a:xfrm>
            <a:off x="793381" y="6363831"/>
            <a:ext cx="2355012" cy="230832"/>
          </a:xfrm>
          <a:prstGeom prst="rect">
            <a:avLst/>
          </a:prstGeom>
          <a:noFill/>
        </p:spPr>
        <p:txBody>
          <a:bodyPr wrap="square" rtlCol="0">
            <a:spAutoFit/>
          </a:bodyPr>
          <a:lstStyle/>
          <a:p>
            <a:pPr algn="l"/>
            <a:r>
              <a:rPr lang="en-US" sz="900" dirty="0">
                <a:solidFill>
                  <a:schemeClr val="bg1"/>
                </a:solidFill>
              </a:rPr>
              <a:t>© </a:t>
            </a:r>
            <a:r>
              <a:rPr lang="en-US" sz="900" dirty="0" err="1">
                <a:solidFill>
                  <a:schemeClr val="bg1"/>
                </a:solidFill>
              </a:rPr>
              <a:t>Peeterv</a:t>
            </a:r>
            <a:r>
              <a:rPr lang="en-US" sz="900" dirty="0">
                <a:solidFill>
                  <a:schemeClr val="bg1"/>
                </a:solidFill>
              </a:rPr>
              <a:t> / iStock.</a:t>
            </a:r>
          </a:p>
        </p:txBody>
      </p:sp>
      <p:pic>
        <p:nvPicPr>
          <p:cNvPr id="25" name="Picture 24" descr="A picture containing text&#10;&#10;Description automatically generated">
            <a:extLst>
              <a:ext uri="{FF2B5EF4-FFF2-40B4-BE49-F238E27FC236}">
                <a16:creationId xmlns:a16="http://schemas.microsoft.com/office/drawing/2014/main" id="{4E7267E8-0048-406E-BC71-F59D5809CE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41799" y="5483137"/>
            <a:ext cx="1684938" cy="373076"/>
          </a:xfrm>
          <a:prstGeom prst="rect">
            <a:avLst/>
          </a:prstGeom>
        </p:spPr>
      </p:pic>
    </p:spTree>
    <p:extLst>
      <p:ext uri="{BB962C8B-B14F-4D97-AF65-F5344CB8AC3E}">
        <p14:creationId xmlns:p14="http://schemas.microsoft.com/office/powerpoint/2010/main" val="1179573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4763"/>
            <a:ext cx="7353300" cy="68484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grpSp>
        <p:nvGrpSpPr>
          <p:cNvPr id="9" name="Group 8">
            <a:extLst>
              <a:ext uri="{FF2B5EF4-FFF2-40B4-BE49-F238E27FC236}">
                <a16:creationId xmlns:a16="http://schemas.microsoft.com/office/drawing/2014/main" id="{470C458D-943B-4EF2-80D4-603B6B668D59}"/>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0" name="Graphic 9">
              <a:extLst>
                <a:ext uri="{FF2B5EF4-FFF2-40B4-BE49-F238E27FC236}">
                  <a16:creationId xmlns:a16="http://schemas.microsoft.com/office/drawing/2014/main" id="{B06182F7-D631-4A9B-9BB8-DD36979D38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6535" y="4211366"/>
              <a:ext cx="1216152" cy="64008"/>
            </a:xfrm>
            <a:prstGeom prst="rect">
              <a:avLst/>
            </a:prstGeom>
          </p:spPr>
        </p:pic>
        <p:sp>
          <p:nvSpPr>
            <p:cNvPr id="11" name="Parallelogram 3">
              <a:extLst>
                <a:ext uri="{FF2B5EF4-FFF2-40B4-BE49-F238E27FC236}">
                  <a16:creationId xmlns:a16="http://schemas.microsoft.com/office/drawing/2014/main" id="{57D76289-545D-4581-AC65-03A022895CF6}"/>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5" name="Picture Placeholder 4">
            <a:extLst>
              <a:ext uri="{FF2B5EF4-FFF2-40B4-BE49-F238E27FC236}">
                <a16:creationId xmlns:a16="http://schemas.microsoft.com/office/drawing/2014/main" id="{FE2087F6-C6FA-425E-A3BD-A202D955A46D}"/>
              </a:ext>
            </a:extLst>
          </p:cNvPr>
          <p:cNvSpPr>
            <a:spLocks noGrp="1"/>
          </p:cNvSpPr>
          <p:nvPr>
            <p:ph type="pic" sz="quarter" idx="11"/>
          </p:nvPr>
        </p:nvSpPr>
        <p:spPr>
          <a:xfrm>
            <a:off x="7353301" y="0"/>
            <a:ext cx="4824412" cy="6857999"/>
          </a:xfrm>
        </p:spPr>
        <p:txBody>
          <a:bodyPr/>
          <a:lstStyle/>
          <a:p>
            <a:endParaRPr lang="en-US"/>
          </a:p>
        </p:txBody>
      </p:sp>
      <p:sp>
        <p:nvSpPr>
          <p:cNvPr id="16" name="Text Placeholder 7">
            <a:extLst>
              <a:ext uri="{FF2B5EF4-FFF2-40B4-BE49-F238E27FC236}">
                <a16:creationId xmlns:a16="http://schemas.microsoft.com/office/drawing/2014/main" id="{DA77E81E-B690-454D-8DE9-3467E59C626F}"/>
              </a:ext>
            </a:extLst>
          </p:cNvPr>
          <p:cNvSpPr>
            <a:spLocks noGrp="1"/>
          </p:cNvSpPr>
          <p:nvPr>
            <p:ph type="body" sz="quarter" idx="12" hasCustomPrompt="1"/>
          </p:nvPr>
        </p:nvSpPr>
        <p:spPr>
          <a:xfrm>
            <a:off x="4684137" y="6473988"/>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4" name="Picture 13" descr="US DOT logo. ">
            <a:extLst>
              <a:ext uri="{FF2B5EF4-FFF2-40B4-BE49-F238E27FC236}">
                <a16:creationId xmlns:a16="http://schemas.microsoft.com/office/drawing/2014/main" id="{1A0D7506-BA6D-4337-81D5-48B0C29C7E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6092" y="226241"/>
            <a:ext cx="1163146" cy="461838"/>
          </a:xfrm>
          <a:prstGeom prst="rect">
            <a:avLst/>
          </a:prstGeom>
        </p:spPr>
      </p:pic>
    </p:spTree>
    <p:extLst>
      <p:ext uri="{BB962C8B-B14F-4D97-AF65-F5344CB8AC3E}">
        <p14:creationId xmlns:p14="http://schemas.microsoft.com/office/powerpoint/2010/main" val="2110306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Stati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pic>
        <p:nvPicPr>
          <p:cNvPr id="11" name="Picture Placeholder 16" descr="Various icons representing highway research and technology overlay a blurred street and traffic background. ">
            <a:extLst>
              <a:ext uri="{FF2B5EF4-FFF2-40B4-BE49-F238E27FC236}">
                <a16:creationId xmlns:a16="http://schemas.microsoft.com/office/drawing/2014/main" id="{C3EA10A4-8F0D-4FBC-B612-CC516DA41E1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350034" y="0"/>
            <a:ext cx="4841966" cy="6857999"/>
          </a:xfrm>
          <a:prstGeom prst="rect">
            <a:avLst/>
          </a:prstGeom>
        </p:spPr>
      </p:pic>
      <p:grpSp>
        <p:nvGrpSpPr>
          <p:cNvPr id="13" name="Group 12">
            <a:extLst>
              <a:ext uri="{FF2B5EF4-FFF2-40B4-BE49-F238E27FC236}">
                <a16:creationId xmlns:a16="http://schemas.microsoft.com/office/drawing/2014/main" id="{C00A7685-5801-4F8E-847C-463C26E70667}"/>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4" name="Graphic 13">
              <a:extLst>
                <a:ext uri="{FF2B5EF4-FFF2-40B4-BE49-F238E27FC236}">
                  <a16:creationId xmlns:a16="http://schemas.microsoft.com/office/drawing/2014/main" id="{32F71986-A74E-432A-B91F-0DB2655B8C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46535" y="4211366"/>
              <a:ext cx="1216152" cy="64008"/>
            </a:xfrm>
            <a:prstGeom prst="rect">
              <a:avLst/>
            </a:prstGeom>
          </p:spPr>
        </p:pic>
        <p:sp>
          <p:nvSpPr>
            <p:cNvPr id="16" name="Parallelogram 3">
              <a:extLst>
                <a:ext uri="{FF2B5EF4-FFF2-40B4-BE49-F238E27FC236}">
                  <a16:creationId xmlns:a16="http://schemas.microsoft.com/office/drawing/2014/main" id="{8942CCF4-34FC-4614-A46C-0B75905750E3}"/>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US DOT logo. ">
            <a:extLst>
              <a:ext uri="{FF2B5EF4-FFF2-40B4-BE49-F238E27FC236}">
                <a16:creationId xmlns:a16="http://schemas.microsoft.com/office/drawing/2014/main" id="{A43F682F-2B6F-4013-9124-FE5AA5E22F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6092" y="226241"/>
            <a:ext cx="1163146" cy="461838"/>
          </a:xfrm>
          <a:prstGeom prst="rect">
            <a:avLst/>
          </a:prstGeom>
        </p:spPr>
      </p:pic>
      <p:sp>
        <p:nvSpPr>
          <p:cNvPr id="20" name="TextBox 19">
            <a:extLst>
              <a:ext uri="{FF2B5EF4-FFF2-40B4-BE49-F238E27FC236}">
                <a16:creationId xmlns:a16="http://schemas.microsoft.com/office/drawing/2014/main" id="{297C3522-1199-4F81-87AF-D355AC28288C}"/>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Arial" panose="020B0604020202020204" pitchFamily="34" charset="0"/>
                <a:cs typeface="Arial" panose="020B0604020202020204" pitchFamily="34" charset="0"/>
              </a:rPr>
              <a:t>© </a:t>
            </a:r>
            <a:r>
              <a:rPr lang="en-US" sz="900" dirty="0" err="1">
                <a:solidFill>
                  <a:schemeClr val="bg1"/>
                </a:solidFill>
                <a:latin typeface="Arial" panose="020B0604020202020204" pitchFamily="34" charset="0"/>
                <a:cs typeface="Arial" panose="020B0604020202020204" pitchFamily="34" charset="0"/>
              </a:rPr>
              <a:t>USchools</a:t>
            </a:r>
            <a:r>
              <a:rPr lang="en-US" sz="900" dirty="0">
                <a:solidFill>
                  <a:schemeClr val="bg1"/>
                </a:solidFill>
                <a:latin typeface="Arial" panose="020B0604020202020204" pitchFamily="34" charset="0"/>
                <a:cs typeface="Arial" panose="020B0604020202020204" pitchFamily="34" charset="0"/>
              </a:rPr>
              <a:t> / iStock.</a:t>
            </a:r>
          </a:p>
        </p:txBody>
      </p:sp>
    </p:spTree>
    <p:extLst>
      <p:ext uri="{BB962C8B-B14F-4D97-AF65-F5344CB8AC3E}">
        <p14:creationId xmlns:p14="http://schemas.microsoft.com/office/powerpoint/2010/main" val="3895895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24FD02E-15D1-4298-A473-B21335220E9E}"/>
              </a:ext>
            </a:extLst>
          </p:cNvPr>
          <p:cNvSpPr>
            <a:spLocks noGrp="1"/>
          </p:cNvSpPr>
          <p:nvPr>
            <p:ph type="pic" sz="quarter" idx="10"/>
          </p:nvPr>
        </p:nvSpPr>
        <p:spPr>
          <a:xfrm>
            <a:off x="0" y="0"/>
            <a:ext cx="12192000" cy="3457574"/>
          </a:xfrm>
        </p:spPr>
        <p:txBody>
          <a:bodyPr/>
          <a:lstStyle/>
          <a:p>
            <a:endParaRPr lang="en-US" dirty="0"/>
          </a:p>
        </p:txBody>
      </p:sp>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57574"/>
            <a:ext cx="12192000" cy="34004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23F6B21-BEB9-4061-A6FD-0AB5A3AB9305}"/>
              </a:ext>
              <a:ext uri="{C183D7F6-B498-43B3-948B-1728B52AA6E4}">
                <adec:decorative xmlns:adec="http://schemas.microsoft.com/office/drawing/2017/decorative" val="1"/>
              </a:ext>
            </a:extLst>
          </p:cNvPr>
          <p:cNvGrpSpPr/>
          <p:nvPr userDrawn="1"/>
        </p:nvGrpSpPr>
        <p:grpSpPr>
          <a:xfrm>
            <a:off x="-9098" y="3466434"/>
            <a:ext cx="12210196" cy="64008"/>
            <a:chOff x="-9098" y="3444238"/>
            <a:chExt cx="12210196" cy="64008"/>
          </a:xfrm>
        </p:grpSpPr>
        <p:pic>
          <p:nvPicPr>
            <p:cNvPr id="9" name="Graphic 8">
              <a:extLst>
                <a:ext uri="{FF2B5EF4-FFF2-40B4-BE49-F238E27FC236}">
                  <a16:creationId xmlns:a16="http://schemas.microsoft.com/office/drawing/2014/main" id="{753D68BE-447F-42B3-97C5-95485717C9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84946" y="3444238"/>
              <a:ext cx="1216152" cy="64008"/>
            </a:xfrm>
            <a:prstGeom prst="rect">
              <a:avLst/>
            </a:prstGeom>
          </p:spPr>
        </p:pic>
        <p:sp>
          <p:nvSpPr>
            <p:cNvPr id="10" name="Parallelogram 3">
              <a:extLst>
                <a:ext uri="{FF2B5EF4-FFF2-40B4-BE49-F238E27FC236}">
                  <a16:creationId xmlns:a16="http://schemas.microsoft.com/office/drawing/2014/main" id="{8D0B4EE8-5E5E-400E-A658-C1CA975ABDCC}"/>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rm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10515600" cy="506412"/>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sp>
        <p:nvSpPr>
          <p:cNvPr id="13" name="Text Placeholder 7">
            <a:extLst>
              <a:ext uri="{FF2B5EF4-FFF2-40B4-BE49-F238E27FC236}">
                <a16:creationId xmlns:a16="http://schemas.microsoft.com/office/drawing/2014/main" id="{902557FE-0896-4A2C-BC07-BA663C5071D4}"/>
              </a:ext>
            </a:extLst>
          </p:cNvPr>
          <p:cNvSpPr>
            <a:spLocks noGrp="1"/>
          </p:cNvSpPr>
          <p:nvPr>
            <p:ph type="body" sz="quarter" idx="12" hasCustomPrompt="1"/>
          </p:nvPr>
        </p:nvSpPr>
        <p:spPr>
          <a:xfrm>
            <a:off x="9489057" y="3617723"/>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5" name="Picture 14" descr="US DOT logo. ">
            <a:extLst>
              <a:ext uri="{FF2B5EF4-FFF2-40B4-BE49-F238E27FC236}">
                <a16:creationId xmlns:a16="http://schemas.microsoft.com/office/drawing/2014/main" id="{DDD4DF61-EC19-46F5-BAA1-20C04EFB075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49600" y="5715044"/>
            <a:ext cx="1163146" cy="461838"/>
          </a:xfrm>
          <a:prstGeom prst="rect">
            <a:avLst/>
          </a:prstGeom>
        </p:spPr>
      </p:pic>
    </p:spTree>
    <p:extLst>
      <p:ext uri="{BB962C8B-B14F-4D97-AF65-F5344CB8AC3E}">
        <p14:creationId xmlns:p14="http://schemas.microsoft.com/office/powerpoint/2010/main" val="1418599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 - Static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777B"/>
              </a:solidFill>
            </a:endParaRPr>
          </a:p>
        </p:txBody>
      </p:sp>
      <p:pic>
        <p:nvPicPr>
          <p:cNvPr id="10" name="Picture Placeholder 10" descr="Various icons representing highway research and technology overlay a blurred street and traffic background. ">
            <a:extLst>
              <a:ext uri="{FF2B5EF4-FFF2-40B4-BE49-F238E27FC236}">
                <a16:creationId xmlns:a16="http://schemas.microsoft.com/office/drawing/2014/main" id="{FAB1C8F9-274E-4695-A95D-A35442F0AB5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3457574"/>
          </a:xfrm>
          <a:prstGeom prst="rect">
            <a:avLst/>
          </a:prstGeom>
        </p:spPr>
      </p:pic>
      <p:grpSp>
        <p:nvGrpSpPr>
          <p:cNvPr id="19" name="Group 18">
            <a:extLst>
              <a:ext uri="{FF2B5EF4-FFF2-40B4-BE49-F238E27FC236}">
                <a16:creationId xmlns:a16="http://schemas.microsoft.com/office/drawing/2014/main" id="{E22A044D-701D-4FFD-A683-DA6D5842D816}"/>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17" name="Graphic 16">
              <a:extLst>
                <a:ext uri="{FF2B5EF4-FFF2-40B4-BE49-F238E27FC236}">
                  <a16:creationId xmlns:a16="http://schemas.microsoft.com/office/drawing/2014/main" id="{6DB8DE3B-2632-4CE3-9393-D59B93CE8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84946" y="3444238"/>
              <a:ext cx="1216152" cy="64008"/>
            </a:xfrm>
            <a:prstGeom prst="rect">
              <a:avLst/>
            </a:prstGeom>
          </p:spPr>
        </p:pic>
        <p:sp>
          <p:nvSpPr>
            <p:cNvPr id="18" name="Parallelogram 3">
              <a:extLst>
                <a:ext uri="{FF2B5EF4-FFF2-40B4-BE49-F238E27FC236}">
                  <a16:creationId xmlns:a16="http://schemas.microsoft.com/office/drawing/2014/main" id="{31A68102-916A-4FAB-B5D6-E1B105A342B8}"/>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rm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10515600" cy="506412"/>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5" name="Picture 14" descr="US DOT logo. ">
            <a:extLst>
              <a:ext uri="{FF2B5EF4-FFF2-40B4-BE49-F238E27FC236}">
                <a16:creationId xmlns:a16="http://schemas.microsoft.com/office/drawing/2014/main" id="{64FF1C0D-CBCC-4CCA-8999-EAA7596458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49600" y="5715044"/>
            <a:ext cx="1163146" cy="461838"/>
          </a:xfrm>
          <a:prstGeom prst="rect">
            <a:avLst/>
          </a:prstGeom>
        </p:spPr>
      </p:pic>
      <p:sp>
        <p:nvSpPr>
          <p:cNvPr id="12" name="TextBox 11">
            <a:extLst>
              <a:ext uri="{FF2B5EF4-FFF2-40B4-BE49-F238E27FC236}">
                <a16:creationId xmlns:a16="http://schemas.microsoft.com/office/drawing/2014/main" id="{B375FE40-C72B-4663-927C-B2029A30F13A}"/>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Arial" panose="020B0604020202020204" pitchFamily="34" charset="0"/>
                <a:cs typeface="Arial" panose="020B0604020202020204" pitchFamily="34" charset="0"/>
              </a:rPr>
              <a:t>© </a:t>
            </a:r>
            <a:r>
              <a:rPr lang="en-US" sz="900" dirty="0" err="1">
                <a:solidFill>
                  <a:schemeClr val="bg1"/>
                </a:solidFill>
                <a:latin typeface="Arial" panose="020B0604020202020204" pitchFamily="34" charset="0"/>
                <a:cs typeface="Arial" panose="020B0604020202020204" pitchFamily="34" charset="0"/>
              </a:rPr>
              <a:t>USchools</a:t>
            </a:r>
            <a:r>
              <a:rPr lang="en-US" sz="900" dirty="0">
                <a:solidFill>
                  <a:schemeClr val="bg1"/>
                </a:solidFill>
                <a:latin typeface="Arial" panose="020B0604020202020204" pitchFamily="34" charset="0"/>
                <a:cs typeface="Arial" panose="020B0604020202020204" pitchFamily="34" charset="0"/>
              </a:rPr>
              <a:t> / iStock.</a:t>
            </a:r>
          </a:p>
        </p:txBody>
      </p:sp>
    </p:spTree>
    <p:extLst>
      <p:ext uri="{BB962C8B-B14F-4D97-AF65-F5344CB8AC3E}">
        <p14:creationId xmlns:p14="http://schemas.microsoft.com/office/powerpoint/2010/main" val="4005005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10515600" cy="4269167"/>
          </a:xfrm>
        </p:spPr>
        <p:txBody>
          <a:bodyPr/>
          <a:lstStyle>
            <a:lvl1pPr marL="404813" indent="-404813">
              <a:spcBef>
                <a:spcPts val="1800"/>
              </a:spcBef>
              <a:buClr>
                <a:srgbClr val="61777B"/>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42FE8BD3-CAA2-4CE3-83F4-2F2325852E3D}"/>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13" name="Group 12">
            <a:extLst>
              <a:ext uri="{FF2B5EF4-FFF2-40B4-BE49-F238E27FC236}">
                <a16:creationId xmlns:a16="http://schemas.microsoft.com/office/drawing/2014/main" id="{CD2574F0-9A43-40AB-A557-7DF25893EAD6}"/>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7" name="Graphic 16">
              <a:extLst>
                <a:ext uri="{FF2B5EF4-FFF2-40B4-BE49-F238E27FC236}">
                  <a16:creationId xmlns:a16="http://schemas.microsoft.com/office/drawing/2014/main" id="{512365F4-9420-4E28-9FC8-056F3EE7C6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8" name="Parallelogram 3">
              <a:extLst>
                <a:ext uri="{FF2B5EF4-FFF2-40B4-BE49-F238E27FC236}">
                  <a16:creationId xmlns:a16="http://schemas.microsoft.com/office/drawing/2014/main" id="{525BE728-E95E-479E-A9EB-BF689AC8FB33}"/>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descr="U.S. Department of Transportation, Federal Highway Administration logo. ">
            <a:extLst>
              <a:ext uri="{FF2B5EF4-FFF2-40B4-BE49-F238E27FC236}">
                <a16:creationId xmlns:a16="http://schemas.microsoft.com/office/drawing/2014/main" id="{B5DB619D-2C5D-4C27-9489-E3D9B21B77B7}"/>
              </a:ext>
            </a:extLst>
          </p:cNvPr>
          <p:cNvGrpSpPr/>
          <p:nvPr userDrawn="1"/>
        </p:nvGrpSpPr>
        <p:grpSpPr>
          <a:xfrm>
            <a:off x="328719" y="6295114"/>
            <a:ext cx="1110196" cy="435762"/>
            <a:chOff x="290022" y="6147173"/>
            <a:chExt cx="1512938" cy="593842"/>
          </a:xfrm>
        </p:grpSpPr>
        <p:sp>
          <p:nvSpPr>
            <p:cNvPr id="20" name="Rectangle 19">
              <a:extLst>
                <a:ext uri="{FF2B5EF4-FFF2-40B4-BE49-F238E27FC236}">
                  <a16:creationId xmlns:a16="http://schemas.microsoft.com/office/drawing/2014/main" id="{BD81F3C2-0D5A-4D09-98EF-A62FFC93DC71}"/>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US DOT logo. ">
              <a:extLst>
                <a:ext uri="{FF2B5EF4-FFF2-40B4-BE49-F238E27FC236}">
                  <a16:creationId xmlns:a16="http://schemas.microsoft.com/office/drawing/2014/main" id="{F39583AD-A212-42B6-8631-7377DAE25734}"/>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5" name="Picture 14" descr="A picture containing text&#10;&#10;Description automatically generated">
            <a:extLst>
              <a:ext uri="{FF2B5EF4-FFF2-40B4-BE49-F238E27FC236}">
                <a16:creationId xmlns:a16="http://schemas.microsoft.com/office/drawing/2014/main" id="{24799578-4E87-4D8F-9BD9-B8AB8C32841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234806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57574"/>
            <a:ext cx="12192000" cy="3400425"/>
          </a:xfrm>
          <a:prstGeom prst="rect">
            <a:avLst/>
          </a:prstGeom>
          <a:solidFill>
            <a:srgbClr val="1D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C24FD02E-15D1-4298-A473-B21335220E9E}"/>
              </a:ext>
            </a:extLst>
          </p:cNvPr>
          <p:cNvSpPr>
            <a:spLocks noGrp="1"/>
          </p:cNvSpPr>
          <p:nvPr>
            <p:ph type="pic" sz="quarter" idx="10"/>
          </p:nvPr>
        </p:nvSpPr>
        <p:spPr>
          <a:xfrm>
            <a:off x="0" y="0"/>
            <a:ext cx="12192000" cy="3457574"/>
          </a:xfrm>
        </p:spPr>
        <p:txBody>
          <a:bodyPr/>
          <a:lstStyle/>
          <a:p>
            <a:r>
              <a:rPr lang="en-US"/>
              <a:t>Click icon to add picture</a:t>
            </a:r>
            <a:endParaRPr lang="en-US" dirty="0"/>
          </a:p>
        </p:txBody>
      </p:sp>
      <p:grpSp>
        <p:nvGrpSpPr>
          <p:cNvPr id="9" name="Group 8">
            <a:extLst>
              <a:ext uri="{FF2B5EF4-FFF2-40B4-BE49-F238E27FC236}">
                <a16:creationId xmlns:a16="http://schemas.microsoft.com/office/drawing/2014/main" id="{2ADF576F-F650-4C8A-A874-77F66E3D3CBD}"/>
              </a:ext>
              <a:ext uri="{C183D7F6-B498-43B3-948B-1728B52AA6E4}">
                <adec:decorative xmlns:adec="http://schemas.microsoft.com/office/drawing/2017/decorative" val="1"/>
              </a:ext>
            </a:extLst>
          </p:cNvPr>
          <p:cNvGrpSpPr/>
          <p:nvPr userDrawn="1"/>
        </p:nvGrpSpPr>
        <p:grpSpPr>
          <a:xfrm>
            <a:off x="-9098" y="3466434"/>
            <a:ext cx="12210196" cy="64008"/>
            <a:chOff x="-9098" y="3444238"/>
            <a:chExt cx="12210196" cy="64008"/>
          </a:xfrm>
        </p:grpSpPr>
        <p:pic>
          <p:nvPicPr>
            <p:cNvPr id="10" name="Graphic 9">
              <a:extLst>
                <a:ext uri="{FF2B5EF4-FFF2-40B4-BE49-F238E27FC236}">
                  <a16:creationId xmlns:a16="http://schemas.microsoft.com/office/drawing/2014/main" id="{F01243BA-6EE5-4226-B535-27F2F1BF50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84946" y="3444238"/>
              <a:ext cx="1216152" cy="64008"/>
            </a:xfrm>
            <a:prstGeom prst="rect">
              <a:avLst/>
            </a:prstGeom>
          </p:spPr>
        </p:pic>
        <p:sp>
          <p:nvSpPr>
            <p:cNvPr id="12" name="Parallelogram 3">
              <a:extLst>
                <a:ext uri="{FF2B5EF4-FFF2-40B4-BE49-F238E27FC236}">
                  <a16:creationId xmlns:a16="http://schemas.microsoft.com/office/drawing/2014/main" id="{E7A65386-E687-4B2A-AC82-5A18555CFA92}"/>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rm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10515600" cy="506412"/>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sp>
        <p:nvSpPr>
          <p:cNvPr id="14" name="Text Placeholder 7">
            <a:extLst>
              <a:ext uri="{FF2B5EF4-FFF2-40B4-BE49-F238E27FC236}">
                <a16:creationId xmlns:a16="http://schemas.microsoft.com/office/drawing/2014/main" id="{A8D1C52B-0DC5-48E0-8122-46704D684BCF}"/>
              </a:ext>
            </a:extLst>
          </p:cNvPr>
          <p:cNvSpPr>
            <a:spLocks noGrp="1"/>
          </p:cNvSpPr>
          <p:nvPr>
            <p:ph type="body" sz="quarter" idx="12" hasCustomPrompt="1"/>
          </p:nvPr>
        </p:nvSpPr>
        <p:spPr>
          <a:xfrm>
            <a:off x="9489057" y="3617723"/>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6" name="Picture 15" descr="US DOT logo. ">
            <a:extLst>
              <a:ext uri="{FF2B5EF4-FFF2-40B4-BE49-F238E27FC236}">
                <a16:creationId xmlns:a16="http://schemas.microsoft.com/office/drawing/2014/main" id="{9F3C945B-C169-4CA8-AC62-441FD6C8AB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49600" y="5715044"/>
            <a:ext cx="1163146" cy="461838"/>
          </a:xfrm>
          <a:prstGeom prst="rect">
            <a:avLst/>
          </a:prstGeom>
        </p:spPr>
      </p:pic>
    </p:spTree>
    <p:extLst>
      <p:ext uri="{BB962C8B-B14F-4D97-AF65-F5344CB8AC3E}">
        <p14:creationId xmlns:p14="http://schemas.microsoft.com/office/powerpoint/2010/main" val="717321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5764619" cy="1020764"/>
          </a:xfrm>
        </p:spPr>
        <p:txBody>
          <a:bodyPr/>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764619" cy="3927903"/>
          </a:xfrm>
        </p:spPr>
        <p:txBody>
          <a:bodyPr/>
          <a:lstStyle>
            <a:lvl1pPr marL="404813" indent="-404813">
              <a:spcBef>
                <a:spcPts val="1800"/>
              </a:spcBef>
              <a:buClr>
                <a:srgbClr val="61777B"/>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7113588" y="0"/>
            <a:ext cx="5078412" cy="6858000"/>
          </a:xfrm>
        </p:spPr>
        <p:txBody>
          <a:bodyPr/>
          <a:lstStyle/>
          <a:p>
            <a:endParaRPr lang="en-US"/>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10274"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7">
            <a:extLst>
              <a:ext uri="{FF2B5EF4-FFF2-40B4-BE49-F238E27FC236}">
                <a16:creationId xmlns:a16="http://schemas.microsoft.com/office/drawing/2014/main" id="{567FD77F-1873-454E-BD51-CF0A376ECAAA}"/>
              </a:ext>
            </a:extLst>
          </p:cNvPr>
          <p:cNvSpPr>
            <a:spLocks noGrp="1"/>
          </p:cNvSpPr>
          <p:nvPr>
            <p:ph type="body" sz="quarter" idx="12" hasCustomPrompt="1"/>
          </p:nvPr>
        </p:nvSpPr>
        <p:spPr>
          <a:xfrm>
            <a:off x="4515289" y="6503987"/>
            <a:ext cx="2515678" cy="233362"/>
          </a:xfrm>
        </p:spPr>
        <p:txBody>
          <a:bodyPr>
            <a:noAutofit/>
          </a:bodyPr>
          <a:lstStyle>
            <a:lvl1pPr marL="0" indent="0" algn="r">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grpSp>
        <p:nvGrpSpPr>
          <p:cNvPr id="22" name="Group 21" descr="U.S. Department of Transportation, Federal Highway Administration logo. ">
            <a:extLst>
              <a:ext uri="{FF2B5EF4-FFF2-40B4-BE49-F238E27FC236}">
                <a16:creationId xmlns:a16="http://schemas.microsoft.com/office/drawing/2014/main" id="{3596A618-0101-4883-BED4-7A23CB9F4EEF}"/>
              </a:ext>
            </a:extLst>
          </p:cNvPr>
          <p:cNvGrpSpPr/>
          <p:nvPr userDrawn="1"/>
        </p:nvGrpSpPr>
        <p:grpSpPr>
          <a:xfrm>
            <a:off x="328719" y="6295114"/>
            <a:ext cx="1110196" cy="435762"/>
            <a:chOff x="290022" y="6147173"/>
            <a:chExt cx="1512938" cy="593842"/>
          </a:xfrm>
        </p:grpSpPr>
        <p:sp>
          <p:nvSpPr>
            <p:cNvPr id="23" name="Rectangle 22">
              <a:extLst>
                <a:ext uri="{FF2B5EF4-FFF2-40B4-BE49-F238E27FC236}">
                  <a16:creationId xmlns:a16="http://schemas.microsoft.com/office/drawing/2014/main" id="{FC6A37B5-C01E-453D-8497-6CE8FC5C947E}"/>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US DOT logo. ">
              <a:extLst>
                <a:ext uri="{FF2B5EF4-FFF2-40B4-BE49-F238E27FC236}">
                  <a16:creationId xmlns:a16="http://schemas.microsoft.com/office/drawing/2014/main" id="{089A9753-76A3-4AD5-95B3-316E3829BAB1}"/>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3" name="Picture 12" descr="A picture containing text&#10;&#10;Description automatically generated">
            <a:extLst>
              <a:ext uri="{FF2B5EF4-FFF2-40B4-BE49-F238E27FC236}">
                <a16:creationId xmlns:a16="http://schemas.microsoft.com/office/drawing/2014/main" id="{93A7C013-7C04-49AE-AA01-5257AB12891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4728" y="6370377"/>
            <a:ext cx="1684938" cy="373076"/>
          </a:xfrm>
          <a:prstGeom prst="rect">
            <a:avLst/>
          </a:prstGeom>
        </p:spPr>
      </p:pic>
    </p:spTree>
    <p:extLst>
      <p:ext uri="{BB962C8B-B14F-4D97-AF65-F5344CB8AC3E}">
        <p14:creationId xmlns:p14="http://schemas.microsoft.com/office/powerpoint/2010/main" val="4174473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2C4C-6A1A-4322-A39B-AC356DC5DE25}"/>
              </a:ext>
            </a:extLst>
          </p:cNvPr>
          <p:cNvSpPr>
            <a:spLocks noGrp="1"/>
          </p:cNvSpPr>
          <p:nvPr>
            <p:ph type="title"/>
          </p:nvPr>
        </p:nvSpPr>
        <p:spPr>
          <a:xfrm>
            <a:off x="839788" y="668337"/>
            <a:ext cx="10515600" cy="1022351"/>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839788" y="1690687"/>
            <a:ext cx="5157787" cy="814388"/>
          </a:xfrm>
        </p:spPr>
        <p:txBody>
          <a:bodyPr anchor="b"/>
          <a:lstStyle>
            <a:lvl1pPr marL="0" indent="0">
              <a:buNone/>
              <a:defRPr sz="2400" b="1">
                <a:solidFill>
                  <a:srgbClr val="6177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839788" y="2505075"/>
            <a:ext cx="5157787"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6172200" y="1690687"/>
            <a:ext cx="5183188" cy="814387"/>
          </a:xfrm>
        </p:spPr>
        <p:txBody>
          <a:bodyPr anchor="b"/>
          <a:lstStyle>
            <a:lvl1pPr marL="0" indent="0">
              <a:buNone/>
              <a:defRPr sz="2400" b="1">
                <a:solidFill>
                  <a:srgbClr val="6177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6172200" y="2505075"/>
            <a:ext cx="5183188"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F91CF49A-4F87-43A3-B478-8FE6E664F4F7}"/>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21" name="Group 20">
            <a:extLst>
              <a:ext uri="{FF2B5EF4-FFF2-40B4-BE49-F238E27FC236}">
                <a16:creationId xmlns:a16="http://schemas.microsoft.com/office/drawing/2014/main" id="{D11BBA33-91DC-443C-B770-08B6972E7061}"/>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2" name="Graphic 21">
              <a:extLst>
                <a:ext uri="{FF2B5EF4-FFF2-40B4-BE49-F238E27FC236}">
                  <a16:creationId xmlns:a16="http://schemas.microsoft.com/office/drawing/2014/main" id="{3FA10F9B-F5C7-4742-94B1-8C58D00C1E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3" name="Parallelogram 3">
              <a:extLst>
                <a:ext uri="{FF2B5EF4-FFF2-40B4-BE49-F238E27FC236}">
                  <a16:creationId xmlns:a16="http://schemas.microsoft.com/office/drawing/2014/main" id="{D7EBBA57-EED8-4D29-A0C9-EA0B36BEF6A1}"/>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descr="U.S. Department of Transportation, Federal Highway Administration logo. ">
            <a:extLst>
              <a:ext uri="{FF2B5EF4-FFF2-40B4-BE49-F238E27FC236}">
                <a16:creationId xmlns:a16="http://schemas.microsoft.com/office/drawing/2014/main" id="{06E26252-B784-4FA8-8D18-41514A84120D}"/>
              </a:ext>
            </a:extLst>
          </p:cNvPr>
          <p:cNvGrpSpPr/>
          <p:nvPr userDrawn="1"/>
        </p:nvGrpSpPr>
        <p:grpSpPr>
          <a:xfrm>
            <a:off x="328719" y="6295114"/>
            <a:ext cx="1110196" cy="435762"/>
            <a:chOff x="290022" y="6147173"/>
            <a:chExt cx="1512938" cy="593842"/>
          </a:xfrm>
        </p:grpSpPr>
        <p:sp>
          <p:nvSpPr>
            <p:cNvPr id="25" name="Rectangle 24">
              <a:extLst>
                <a:ext uri="{FF2B5EF4-FFF2-40B4-BE49-F238E27FC236}">
                  <a16:creationId xmlns:a16="http://schemas.microsoft.com/office/drawing/2014/main" id="{77C4B55D-B222-4B8F-942F-9FBD23A4446E}"/>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US DOT logo. ">
              <a:extLst>
                <a:ext uri="{FF2B5EF4-FFF2-40B4-BE49-F238E27FC236}">
                  <a16:creationId xmlns:a16="http://schemas.microsoft.com/office/drawing/2014/main" id="{179E58CD-40F5-460F-9AF5-D33DCE632246}"/>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7" name="Picture 16" descr="A picture containing text&#10;&#10;Description automatically generated">
            <a:extLst>
              <a:ext uri="{FF2B5EF4-FFF2-40B4-BE49-F238E27FC236}">
                <a16:creationId xmlns:a16="http://schemas.microsoft.com/office/drawing/2014/main" id="{3F3538AB-8A92-451B-A879-476A84966DE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2408155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60D905B-2BC0-4D93-B98A-138ACBD2D42B}"/>
              </a:ext>
            </a:extLst>
          </p:cNvPr>
          <p:cNvSpPr>
            <a:spLocks noGrp="1"/>
          </p:cNvSpPr>
          <p:nvPr>
            <p:ph type="title"/>
          </p:nvPr>
        </p:nvSpPr>
        <p:spPr>
          <a:xfrm>
            <a:off x="345678" y="256178"/>
            <a:ext cx="3664347" cy="555969"/>
          </a:xfrm>
        </p:spPr>
        <p:txBody>
          <a:bodyPr>
            <a:normAutofit/>
          </a:bodyPr>
          <a:lstStyle>
            <a:lvl1pPr>
              <a:defRPr sz="2000"/>
            </a:lvl1pPr>
          </a:lstStyle>
          <a:p>
            <a:r>
              <a:rPr lang="en-US" dirty="0"/>
              <a:t>Click to edit Master title style</a:t>
            </a:r>
          </a:p>
        </p:txBody>
      </p:sp>
      <p:sp>
        <p:nvSpPr>
          <p:cNvPr id="18" name="Text Placeholder 2">
            <a:extLst>
              <a:ext uri="{FF2B5EF4-FFF2-40B4-BE49-F238E27FC236}">
                <a16:creationId xmlns:a16="http://schemas.microsoft.com/office/drawing/2014/main" id="{FF2E1F86-B5C3-49DB-9B24-BBCDAEB8C563}"/>
              </a:ext>
            </a:extLst>
          </p:cNvPr>
          <p:cNvSpPr>
            <a:spLocks noGrp="1"/>
          </p:cNvSpPr>
          <p:nvPr>
            <p:ph type="body" idx="1"/>
          </p:nvPr>
        </p:nvSpPr>
        <p:spPr>
          <a:xfrm>
            <a:off x="345678" y="1349945"/>
            <a:ext cx="3657600" cy="823912"/>
          </a:xfrm>
        </p:spPr>
        <p:txBody>
          <a:bodyPr anchor="b">
            <a:noAutofit/>
          </a:bodyPr>
          <a:lstStyle>
            <a:lvl1pPr marL="0" indent="0">
              <a:buNone/>
              <a:defRPr sz="28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a:extLst>
              <a:ext uri="{FF2B5EF4-FFF2-40B4-BE49-F238E27FC236}">
                <a16:creationId xmlns:a16="http://schemas.microsoft.com/office/drawing/2014/main" id="{CEB8FC75-84DE-46B7-83C1-B4078E148AE8}"/>
              </a:ext>
            </a:extLst>
          </p:cNvPr>
          <p:cNvSpPr>
            <a:spLocks noGrp="1"/>
          </p:cNvSpPr>
          <p:nvPr>
            <p:ph sz="half" idx="2"/>
          </p:nvPr>
        </p:nvSpPr>
        <p:spPr>
          <a:xfrm>
            <a:off x="345679" y="2173857"/>
            <a:ext cx="3657600" cy="36109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1418C83-BB26-4E11-93EC-A37F3E890750}"/>
              </a:ext>
            </a:extLst>
          </p:cNvPr>
          <p:cNvSpPr>
            <a:spLocks noGrp="1"/>
          </p:cNvSpPr>
          <p:nvPr>
            <p:ph type="pic" sz="quarter" idx="11"/>
          </p:nvPr>
        </p:nvSpPr>
        <p:spPr>
          <a:xfrm>
            <a:off x="4348956" y="0"/>
            <a:ext cx="3494088" cy="6858000"/>
          </a:xfrm>
        </p:spPr>
        <p:txBody>
          <a:bodyPr/>
          <a:lstStyle/>
          <a:p>
            <a:endParaRPr lang="en-US"/>
          </a:p>
        </p:txBody>
      </p:sp>
      <p:sp>
        <p:nvSpPr>
          <p:cNvPr id="22" name="Text Placeholder 4">
            <a:extLst>
              <a:ext uri="{FF2B5EF4-FFF2-40B4-BE49-F238E27FC236}">
                <a16:creationId xmlns:a16="http://schemas.microsoft.com/office/drawing/2014/main" id="{C130781D-2CEA-4DFA-8A42-D8ED39999FE5}"/>
              </a:ext>
            </a:extLst>
          </p:cNvPr>
          <p:cNvSpPr>
            <a:spLocks noGrp="1"/>
          </p:cNvSpPr>
          <p:nvPr>
            <p:ph type="body" sz="quarter" idx="3"/>
          </p:nvPr>
        </p:nvSpPr>
        <p:spPr>
          <a:xfrm>
            <a:off x="8181975" y="1349945"/>
            <a:ext cx="3657600" cy="823912"/>
          </a:xfrm>
        </p:spPr>
        <p:txBody>
          <a:bodyPr anchor="b">
            <a:noAutofit/>
          </a:bodyPr>
          <a:lstStyle>
            <a:lvl1pPr marL="0" indent="0">
              <a:buNone/>
              <a:defRPr sz="28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5">
            <a:extLst>
              <a:ext uri="{FF2B5EF4-FFF2-40B4-BE49-F238E27FC236}">
                <a16:creationId xmlns:a16="http://schemas.microsoft.com/office/drawing/2014/main" id="{58D335EE-804F-4A78-9A85-D37D6E54DA87}"/>
              </a:ext>
            </a:extLst>
          </p:cNvPr>
          <p:cNvSpPr>
            <a:spLocks noGrp="1"/>
          </p:cNvSpPr>
          <p:nvPr>
            <p:ph sz="quarter" idx="4"/>
          </p:nvPr>
        </p:nvSpPr>
        <p:spPr>
          <a:xfrm>
            <a:off x="8181975" y="2173857"/>
            <a:ext cx="3657600" cy="3603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arallelogram 3">
            <a:extLst>
              <a:ext uri="{FF2B5EF4-FFF2-40B4-BE49-F238E27FC236}">
                <a16:creationId xmlns:a16="http://schemas.microsoft.com/office/drawing/2014/main" id="{34F29B03-47C7-4D14-B777-4934E5B285A0}"/>
              </a:ext>
              <a:ext uri="{C183D7F6-B498-43B3-948B-1728B52AA6E4}">
                <adec:decorative xmlns:adec="http://schemas.microsoft.com/office/drawing/2017/decorative" val="1"/>
              </a:ext>
            </a:extLst>
          </p:cNvPr>
          <p:cNvSpPr/>
          <p:nvPr userDrawn="1"/>
        </p:nvSpPr>
        <p:spPr>
          <a:xfrm>
            <a:off x="-9098" y="6188682"/>
            <a:ext cx="429768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2044B57-E736-438D-8353-C3AAEDD0D48C}"/>
              </a:ext>
              <a:ext uri="{C183D7F6-B498-43B3-948B-1728B52AA6E4}">
                <adec:decorative xmlns:adec="http://schemas.microsoft.com/office/drawing/2017/decorative" val="1"/>
              </a:ext>
            </a:extLst>
          </p:cNvPr>
          <p:cNvGrpSpPr/>
          <p:nvPr userDrawn="1"/>
        </p:nvGrpSpPr>
        <p:grpSpPr>
          <a:xfrm>
            <a:off x="7903418" y="6188682"/>
            <a:ext cx="3627635" cy="48895"/>
            <a:chOff x="7903418" y="6274942"/>
            <a:chExt cx="3627635" cy="48895"/>
          </a:xfrm>
        </p:grpSpPr>
        <p:pic>
          <p:nvPicPr>
            <p:cNvPr id="16" name="Graphic 15">
              <a:extLst>
                <a:ext uri="{FF2B5EF4-FFF2-40B4-BE49-F238E27FC236}">
                  <a16:creationId xmlns:a16="http://schemas.microsoft.com/office/drawing/2014/main" id="{4101DE45-14BA-456C-808D-689CD2F8B8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1" name="Parallelogram 3">
              <a:extLst>
                <a:ext uri="{FF2B5EF4-FFF2-40B4-BE49-F238E27FC236}">
                  <a16:creationId xmlns:a16="http://schemas.microsoft.com/office/drawing/2014/main" id="{9D0E1CD0-AB58-47B3-9093-74E681AA3C11}"/>
                </a:ext>
              </a:extLst>
            </p:cNvPr>
            <p:cNvSpPr/>
            <p:nvPr userDrawn="1"/>
          </p:nvSpPr>
          <p:spPr>
            <a:xfrm>
              <a:off x="7903418" y="6274942"/>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7">
            <a:extLst>
              <a:ext uri="{FF2B5EF4-FFF2-40B4-BE49-F238E27FC236}">
                <a16:creationId xmlns:a16="http://schemas.microsoft.com/office/drawing/2014/main" id="{962D0C2E-9C89-46C8-BEC1-E6082E816EE4}"/>
              </a:ext>
            </a:extLst>
          </p:cNvPr>
          <p:cNvSpPr>
            <a:spLocks noGrp="1"/>
          </p:cNvSpPr>
          <p:nvPr>
            <p:ph type="body" sz="quarter" idx="12" hasCustomPrompt="1"/>
          </p:nvPr>
        </p:nvSpPr>
        <p:spPr>
          <a:xfrm>
            <a:off x="7971459" y="6503987"/>
            <a:ext cx="2515678" cy="233362"/>
          </a:xfrm>
        </p:spPr>
        <p:txBody>
          <a:bodyPr>
            <a:noAutofit/>
          </a:bodyPr>
          <a:lstStyle>
            <a:lvl1pPr marL="0" indent="0" algn="l">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17" name="Slide Number Placeholder 5">
            <a:extLst>
              <a:ext uri="{FF2B5EF4-FFF2-40B4-BE49-F238E27FC236}">
                <a16:creationId xmlns:a16="http://schemas.microsoft.com/office/drawing/2014/main" id="{13FD9FEC-5E73-46D6-A3B0-71C9D18A0266}"/>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32" name="Group 31" descr="U.S. Department of Transportation, Federal Highway Administration logo. ">
            <a:extLst>
              <a:ext uri="{FF2B5EF4-FFF2-40B4-BE49-F238E27FC236}">
                <a16:creationId xmlns:a16="http://schemas.microsoft.com/office/drawing/2014/main" id="{0E3115A8-B678-4773-9ABF-5FDA861ACC3A}"/>
              </a:ext>
            </a:extLst>
          </p:cNvPr>
          <p:cNvGrpSpPr/>
          <p:nvPr userDrawn="1"/>
        </p:nvGrpSpPr>
        <p:grpSpPr>
          <a:xfrm>
            <a:off x="328719" y="6295114"/>
            <a:ext cx="1110196" cy="435762"/>
            <a:chOff x="290022" y="6147173"/>
            <a:chExt cx="1512938" cy="593842"/>
          </a:xfrm>
        </p:grpSpPr>
        <p:sp>
          <p:nvSpPr>
            <p:cNvPr id="33" name="Rectangle 32">
              <a:extLst>
                <a:ext uri="{FF2B5EF4-FFF2-40B4-BE49-F238E27FC236}">
                  <a16:creationId xmlns:a16="http://schemas.microsoft.com/office/drawing/2014/main" id="{CB789FCE-758B-462A-99C8-28B4547758C5}"/>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US DOT logo. ">
              <a:extLst>
                <a:ext uri="{FF2B5EF4-FFF2-40B4-BE49-F238E27FC236}">
                  <a16:creationId xmlns:a16="http://schemas.microsoft.com/office/drawing/2014/main" id="{B1059CD0-1BFE-4437-9FA5-28FD1CB4A26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26" name="Picture 25" descr="A picture containing text&#10;&#10;Description automatically generated">
            <a:extLst>
              <a:ext uri="{FF2B5EF4-FFF2-40B4-BE49-F238E27FC236}">
                <a16:creationId xmlns:a16="http://schemas.microsoft.com/office/drawing/2014/main" id="{283F0575-2925-4BFA-8211-7D058BD83C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2872964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C26-8770-4ACD-9F25-AACAF441C724}"/>
              </a:ext>
            </a:extLst>
          </p:cNvPr>
          <p:cNvSpPr>
            <a:spLocks noGrp="1"/>
          </p:cNvSpPr>
          <p:nvPr>
            <p:ph type="title"/>
          </p:nvPr>
        </p:nvSpPr>
        <p:spPr/>
        <p:txBody>
          <a:bodyPr/>
          <a:lstStyle/>
          <a:p>
            <a:r>
              <a:rPr lang="en-US"/>
              <a:t>Click to edit Master title style</a:t>
            </a:r>
          </a:p>
        </p:txBody>
      </p:sp>
      <p:sp>
        <p:nvSpPr>
          <p:cNvPr id="15" name="Slide Number Placeholder 5">
            <a:extLst>
              <a:ext uri="{FF2B5EF4-FFF2-40B4-BE49-F238E27FC236}">
                <a16:creationId xmlns:a16="http://schemas.microsoft.com/office/drawing/2014/main" id="{61269F03-7854-4150-AA5F-CE607F1932BC}"/>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17" name="Group 16">
            <a:extLst>
              <a:ext uri="{FF2B5EF4-FFF2-40B4-BE49-F238E27FC236}">
                <a16:creationId xmlns:a16="http://schemas.microsoft.com/office/drawing/2014/main" id="{808C02A2-5FC4-4C98-947E-6F12B69AC1E4}"/>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7C137A00-9DD9-4CD6-A521-3EA858ECC6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1683BA8E-9E17-4263-8103-0FCD02F2FF80}"/>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descr="U.S. Department of Transportation, Federal Highway Administration logo. ">
            <a:extLst>
              <a:ext uri="{FF2B5EF4-FFF2-40B4-BE49-F238E27FC236}">
                <a16:creationId xmlns:a16="http://schemas.microsoft.com/office/drawing/2014/main" id="{EC541B36-DAD0-4A2B-B0F5-79D888B1B605}"/>
              </a:ext>
            </a:extLst>
          </p:cNvPr>
          <p:cNvGrpSpPr/>
          <p:nvPr userDrawn="1"/>
        </p:nvGrpSpPr>
        <p:grpSpPr>
          <a:xfrm>
            <a:off x="328719" y="6295114"/>
            <a:ext cx="1110196" cy="435762"/>
            <a:chOff x="290022" y="6147173"/>
            <a:chExt cx="1512938" cy="593842"/>
          </a:xfrm>
        </p:grpSpPr>
        <p:sp>
          <p:nvSpPr>
            <p:cNvPr id="21" name="Rectangle 20">
              <a:extLst>
                <a:ext uri="{FF2B5EF4-FFF2-40B4-BE49-F238E27FC236}">
                  <a16:creationId xmlns:a16="http://schemas.microsoft.com/office/drawing/2014/main" id="{A1AB7C96-177E-42E4-8F74-A7795B2E8F00}"/>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US DOT logo. ">
              <a:extLst>
                <a:ext uri="{FF2B5EF4-FFF2-40B4-BE49-F238E27FC236}">
                  <a16:creationId xmlns:a16="http://schemas.microsoft.com/office/drawing/2014/main" id="{491295B5-44DA-4BB7-A1B5-CCC7F31C02DE}"/>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3" name="Picture 12" descr="A picture containing text&#10;&#10;Description automatically generated">
            <a:extLst>
              <a:ext uri="{FF2B5EF4-FFF2-40B4-BE49-F238E27FC236}">
                <a16:creationId xmlns:a16="http://schemas.microsoft.com/office/drawing/2014/main" id="{06D61DA5-7EFA-486E-AE51-1DD970DFFB7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2213750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BE4A-6C9F-48CD-AF1A-843091EACFEC}"/>
              </a:ext>
            </a:extLst>
          </p:cNvPr>
          <p:cNvSpPr>
            <a:spLocks noGrp="1"/>
          </p:cNvSpPr>
          <p:nvPr>
            <p:ph type="title"/>
          </p:nvPr>
        </p:nvSpPr>
        <p:spPr>
          <a:xfrm>
            <a:off x="838200" y="669924"/>
            <a:ext cx="10515600" cy="1020764"/>
          </a:xfrm>
        </p:spPr>
        <p:txBody>
          <a:bodyPr/>
          <a:lstStyle/>
          <a:p>
            <a:r>
              <a:rPr lang="en-US"/>
              <a:t>Click to edit Master title style</a:t>
            </a:r>
          </a:p>
        </p:txBody>
      </p:sp>
    </p:spTree>
    <p:extLst>
      <p:ext uri="{BB962C8B-B14F-4D97-AF65-F5344CB8AC3E}">
        <p14:creationId xmlns:p14="http://schemas.microsoft.com/office/powerpoint/2010/main" val="4267123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Question mark textured background. ">
            <a:extLst>
              <a:ext uri="{FF2B5EF4-FFF2-40B4-BE49-F238E27FC236}">
                <a16:creationId xmlns:a16="http://schemas.microsoft.com/office/drawing/2014/main" id="{EEA66419-E0D0-4A6B-A44E-153895EC072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1" y="-5187"/>
            <a:ext cx="12200645" cy="6863188"/>
          </a:xfrm>
          <a:prstGeom prst="rect">
            <a:avLst/>
          </a:prstGeom>
        </p:spPr>
      </p:pic>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2820275"/>
            <a:ext cx="5069958" cy="720666"/>
          </a:xfrm>
        </p:spPr>
        <p:txBody>
          <a:bodyPr anchor="b">
            <a:normAutofit/>
          </a:bodyPr>
          <a:lstStyle>
            <a:lvl1pPr algn="ctr">
              <a:defRPr sz="4800">
                <a:solidFill>
                  <a:schemeClr val="accent5"/>
                </a:solidFill>
              </a:defRPr>
            </a:lvl1pPr>
          </a:lstStyle>
          <a:p>
            <a:r>
              <a:rPr lang="en-US" dirty="0"/>
              <a:t>Question?</a:t>
            </a:r>
          </a:p>
        </p:txBody>
      </p:sp>
      <p:grpSp>
        <p:nvGrpSpPr>
          <p:cNvPr id="7" name="Group 6">
            <a:extLst>
              <a:ext uri="{FF2B5EF4-FFF2-40B4-BE49-F238E27FC236}">
                <a16:creationId xmlns:a16="http://schemas.microsoft.com/office/drawing/2014/main" id="{FF1564C8-888A-43B9-B084-146C2AD9C976}"/>
              </a:ext>
              <a:ext uri="{C183D7F6-B498-43B3-948B-1728B52AA6E4}">
                <adec:decorative xmlns:adec="http://schemas.microsoft.com/office/drawing/2017/decorative" val="1"/>
              </a:ext>
            </a:extLst>
          </p:cNvPr>
          <p:cNvGrpSpPr/>
          <p:nvPr userDrawn="1"/>
        </p:nvGrpSpPr>
        <p:grpSpPr>
          <a:xfrm>
            <a:off x="4108447" y="3526388"/>
            <a:ext cx="3975107" cy="64008"/>
            <a:chOff x="4282183" y="3542528"/>
            <a:chExt cx="3975107" cy="64008"/>
          </a:xfrm>
        </p:grpSpPr>
        <p:pic>
          <p:nvPicPr>
            <p:cNvPr id="9" name="Graphic 8">
              <a:extLst>
                <a:ext uri="{FF2B5EF4-FFF2-40B4-BE49-F238E27FC236}">
                  <a16:creationId xmlns:a16="http://schemas.microsoft.com/office/drawing/2014/main" id="{F5EE9F09-7C4A-4E8A-9160-C52B185F04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2" name="Parallelogram 3">
              <a:extLst>
                <a:ext uri="{FF2B5EF4-FFF2-40B4-BE49-F238E27FC236}">
                  <a16:creationId xmlns:a16="http://schemas.microsoft.com/office/drawing/2014/main" id="{363E547C-B6F9-487E-A7D0-931D8DEFF8DA}"/>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Slide Number Placeholder 5">
            <a:extLst>
              <a:ext uri="{FF2B5EF4-FFF2-40B4-BE49-F238E27FC236}">
                <a16:creationId xmlns:a16="http://schemas.microsoft.com/office/drawing/2014/main" id="{0660028F-B881-4264-8A78-4106487C288F}"/>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25" name="Group 24">
            <a:extLst>
              <a:ext uri="{FF2B5EF4-FFF2-40B4-BE49-F238E27FC236}">
                <a16:creationId xmlns:a16="http://schemas.microsoft.com/office/drawing/2014/main" id="{3DDDD60E-FFE1-4BCE-B161-7FB5B58CC319}"/>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6" name="Graphic 25">
              <a:extLst>
                <a:ext uri="{FF2B5EF4-FFF2-40B4-BE49-F238E27FC236}">
                  <a16:creationId xmlns:a16="http://schemas.microsoft.com/office/drawing/2014/main" id="{673D3BFB-2371-4AF9-BE81-316D083CF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27" name="Parallelogram 3">
              <a:extLst>
                <a:ext uri="{FF2B5EF4-FFF2-40B4-BE49-F238E27FC236}">
                  <a16:creationId xmlns:a16="http://schemas.microsoft.com/office/drawing/2014/main" id="{0F720AAA-635C-4AE5-9339-6697D24EB312}"/>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descr="U.S. Department of Transportation, Federal Highway Administration logo. ">
            <a:extLst>
              <a:ext uri="{FF2B5EF4-FFF2-40B4-BE49-F238E27FC236}">
                <a16:creationId xmlns:a16="http://schemas.microsoft.com/office/drawing/2014/main" id="{6D032A1B-87D1-435B-BE3D-B84621CD9BD6}"/>
              </a:ext>
            </a:extLst>
          </p:cNvPr>
          <p:cNvGrpSpPr/>
          <p:nvPr userDrawn="1"/>
        </p:nvGrpSpPr>
        <p:grpSpPr>
          <a:xfrm>
            <a:off x="328719" y="6295114"/>
            <a:ext cx="1110196" cy="435762"/>
            <a:chOff x="290022" y="6147173"/>
            <a:chExt cx="1512938" cy="593842"/>
          </a:xfrm>
        </p:grpSpPr>
        <p:sp>
          <p:nvSpPr>
            <p:cNvPr id="29" name="Rectangle 28">
              <a:extLst>
                <a:ext uri="{FF2B5EF4-FFF2-40B4-BE49-F238E27FC236}">
                  <a16:creationId xmlns:a16="http://schemas.microsoft.com/office/drawing/2014/main" id="{205728D4-E04F-4383-86C4-C72A0F1F44FF}"/>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US DOT logo. ">
              <a:extLst>
                <a:ext uri="{FF2B5EF4-FFF2-40B4-BE49-F238E27FC236}">
                  <a16:creationId xmlns:a16="http://schemas.microsoft.com/office/drawing/2014/main" id="{E80868B0-B0F2-4177-8301-9469720D03F6}"/>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6" name="Picture 15" descr="A picture containing text&#10;&#10;Description automatically generated">
            <a:extLst>
              <a:ext uri="{FF2B5EF4-FFF2-40B4-BE49-F238E27FC236}">
                <a16:creationId xmlns:a16="http://schemas.microsoft.com/office/drawing/2014/main" id="{3C0C8CB4-4D81-4ECF-AFE3-516C5B0564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3325987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2" name="Picture 11" descr="Multi-lane highway full of cars. ">
            <a:extLst>
              <a:ext uri="{FF2B5EF4-FFF2-40B4-BE49-F238E27FC236}">
                <a16:creationId xmlns:a16="http://schemas.microsoft.com/office/drawing/2014/main" id="{105F7969-75D5-47B4-B7B1-D7C7C34F70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1112"/>
            <a:ext cx="12192000" cy="3417888"/>
          </a:xfrm>
          <a:prstGeom prst="rect">
            <a:avLst/>
          </a:prstGeom>
        </p:spPr>
      </p:pic>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FC4AAD4-B1C3-4BB7-8169-4FB142EEA092}"/>
              </a:ext>
              <a:ext uri="{C183D7F6-B498-43B3-948B-1728B52AA6E4}">
                <adec:decorative xmlns:adec="http://schemas.microsoft.com/office/drawing/2017/decorative" val="1"/>
              </a:ext>
            </a:extLst>
          </p:cNvPr>
          <p:cNvSpPr/>
          <p:nvPr userDrawn="1"/>
        </p:nvSpPr>
        <p:spPr>
          <a:xfrm>
            <a:off x="793381" y="871876"/>
            <a:ext cx="10605238" cy="5114249"/>
          </a:xfrm>
          <a:prstGeom prst="rect">
            <a:avLst/>
          </a:prstGeom>
          <a:solidFill>
            <a:schemeClr val="bg1"/>
          </a:solidFill>
          <a:ln w="28575">
            <a:solidFill>
              <a:srgbClr val="FFCF0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1414130"/>
            <a:ext cx="5069958" cy="720666"/>
          </a:xfrm>
        </p:spPr>
        <p:txBody>
          <a:bodyPr anchor="b">
            <a:normAutofit/>
          </a:bodyPr>
          <a:lstStyle>
            <a:lvl1pPr algn="ctr">
              <a:defRPr sz="4800">
                <a:solidFill>
                  <a:schemeClr val="accent5"/>
                </a:solidFill>
              </a:defRPr>
            </a:lvl1pPr>
          </a:lstStyle>
          <a:p>
            <a:r>
              <a:rPr lang="en-US" dirty="0"/>
              <a:t>Contact</a:t>
            </a:r>
          </a:p>
        </p:txBody>
      </p:sp>
      <p:grpSp>
        <p:nvGrpSpPr>
          <p:cNvPr id="13" name="Group 12">
            <a:extLst>
              <a:ext uri="{FF2B5EF4-FFF2-40B4-BE49-F238E27FC236}">
                <a16:creationId xmlns:a16="http://schemas.microsoft.com/office/drawing/2014/main" id="{CD9F0A12-AF34-41CD-A122-4571A3183751}"/>
              </a:ext>
              <a:ext uri="{C183D7F6-B498-43B3-948B-1728B52AA6E4}">
                <adec:decorative xmlns:adec="http://schemas.microsoft.com/office/drawing/2017/decorative" val="1"/>
              </a:ext>
            </a:extLst>
          </p:cNvPr>
          <p:cNvGrpSpPr/>
          <p:nvPr userDrawn="1"/>
        </p:nvGrpSpPr>
        <p:grpSpPr>
          <a:xfrm>
            <a:off x="4108447" y="2111662"/>
            <a:ext cx="3975107" cy="64008"/>
            <a:chOff x="4282183" y="3542528"/>
            <a:chExt cx="3975107" cy="64008"/>
          </a:xfrm>
        </p:grpSpPr>
        <p:pic>
          <p:nvPicPr>
            <p:cNvPr id="15" name="Graphic 14">
              <a:extLst>
                <a:ext uri="{FF2B5EF4-FFF2-40B4-BE49-F238E27FC236}">
                  <a16:creationId xmlns:a16="http://schemas.microsoft.com/office/drawing/2014/main" id="{60895BE0-B04A-40B0-86FE-AD935A2742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6" name="Parallelogram 3">
              <a:extLst>
                <a:ext uri="{FF2B5EF4-FFF2-40B4-BE49-F238E27FC236}">
                  <a16:creationId xmlns:a16="http://schemas.microsoft.com/office/drawing/2014/main" id="{6DADD25C-69FF-4178-AFF1-AAAD7B9BE48C}"/>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a:extLst>
              <a:ext uri="{FF2B5EF4-FFF2-40B4-BE49-F238E27FC236}">
                <a16:creationId xmlns:a16="http://schemas.microsoft.com/office/drawing/2014/main" id="{38FAA9EA-C4F2-48A4-97CA-A893DCDF9D84}"/>
              </a:ext>
            </a:extLst>
          </p:cNvPr>
          <p:cNvSpPr>
            <a:spLocks noGrp="1"/>
          </p:cNvSpPr>
          <p:nvPr>
            <p:ph type="body" sz="quarter" idx="10" hasCustomPrompt="1"/>
          </p:nvPr>
        </p:nvSpPr>
        <p:spPr>
          <a:xfrm>
            <a:off x="2250532" y="2679701"/>
            <a:ext cx="3778250" cy="526266"/>
          </a:xfrm>
        </p:spPr>
        <p:txBody>
          <a:bodyPr>
            <a:noAutofit/>
          </a:bodyPr>
          <a:lstStyle>
            <a:lvl1pPr marL="0" indent="0" algn="ctr">
              <a:buNone/>
              <a:defRPr>
                <a:solidFill>
                  <a:srgbClr val="61777B"/>
                </a:solidFill>
              </a:defRPr>
            </a:lvl1pPr>
          </a:lstStyle>
          <a:p>
            <a:pPr lvl="0"/>
            <a:r>
              <a:rPr lang="en-US" dirty="0"/>
              <a:t>Click to Enter Name</a:t>
            </a:r>
          </a:p>
        </p:txBody>
      </p:sp>
      <p:sp>
        <p:nvSpPr>
          <p:cNvPr id="20" name="Text Placeholder 19">
            <a:extLst>
              <a:ext uri="{FF2B5EF4-FFF2-40B4-BE49-F238E27FC236}">
                <a16:creationId xmlns:a16="http://schemas.microsoft.com/office/drawing/2014/main" id="{AA3B83E6-9629-467D-8A6F-F67D21AF351E}"/>
              </a:ext>
            </a:extLst>
          </p:cNvPr>
          <p:cNvSpPr>
            <a:spLocks noGrp="1"/>
          </p:cNvSpPr>
          <p:nvPr>
            <p:ph type="body" sz="quarter" idx="11" hasCustomPrompt="1"/>
          </p:nvPr>
        </p:nvSpPr>
        <p:spPr>
          <a:xfrm>
            <a:off x="2250532" y="3206750"/>
            <a:ext cx="3778250" cy="1379011"/>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sp>
        <p:nvSpPr>
          <p:cNvPr id="24" name="Text Placeholder 23">
            <a:extLst>
              <a:ext uri="{FF2B5EF4-FFF2-40B4-BE49-F238E27FC236}">
                <a16:creationId xmlns:a16="http://schemas.microsoft.com/office/drawing/2014/main" id="{CE50E9BD-518D-4610-98D2-2703D1C9AE1C}"/>
              </a:ext>
            </a:extLst>
          </p:cNvPr>
          <p:cNvSpPr>
            <a:spLocks noGrp="1"/>
          </p:cNvSpPr>
          <p:nvPr>
            <p:ph type="body" sz="quarter" idx="12" hasCustomPrompt="1"/>
          </p:nvPr>
        </p:nvSpPr>
        <p:spPr>
          <a:xfrm>
            <a:off x="6149165" y="2693279"/>
            <a:ext cx="3778250" cy="515938"/>
          </a:xfrm>
        </p:spPr>
        <p:txBody>
          <a:bodyPr>
            <a:noAutofit/>
          </a:bodyPr>
          <a:lstStyle>
            <a:lvl1pPr marL="0" indent="0" algn="ctr">
              <a:buNone/>
              <a:defRPr>
                <a:solidFill>
                  <a:srgbClr val="61777B"/>
                </a:solidFill>
              </a:defRPr>
            </a:lvl1pPr>
          </a:lstStyle>
          <a:p>
            <a:pPr lvl="0"/>
            <a:r>
              <a:rPr lang="en-US" dirty="0"/>
              <a:t>Click to Enter Name</a:t>
            </a:r>
          </a:p>
          <a:p>
            <a:pPr lvl="4"/>
            <a:endParaRPr lang="en-US" dirty="0"/>
          </a:p>
        </p:txBody>
      </p:sp>
      <p:sp>
        <p:nvSpPr>
          <p:cNvPr id="26" name="Text Placeholder 25">
            <a:extLst>
              <a:ext uri="{FF2B5EF4-FFF2-40B4-BE49-F238E27FC236}">
                <a16:creationId xmlns:a16="http://schemas.microsoft.com/office/drawing/2014/main" id="{3D421807-F9B7-4445-AE7B-119273FF6005}"/>
              </a:ext>
            </a:extLst>
          </p:cNvPr>
          <p:cNvSpPr>
            <a:spLocks noGrp="1"/>
          </p:cNvSpPr>
          <p:nvPr>
            <p:ph type="body" sz="quarter" idx="13" hasCustomPrompt="1"/>
          </p:nvPr>
        </p:nvSpPr>
        <p:spPr>
          <a:xfrm>
            <a:off x="6149165" y="3206750"/>
            <a:ext cx="3778250" cy="1377950"/>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grpSp>
        <p:nvGrpSpPr>
          <p:cNvPr id="17" name="Group 16">
            <a:extLst>
              <a:ext uri="{FF2B5EF4-FFF2-40B4-BE49-F238E27FC236}">
                <a16:creationId xmlns:a16="http://schemas.microsoft.com/office/drawing/2014/main" id="{F6B3DC02-DC2A-43B2-9211-8E3EE2DFC25C}"/>
              </a:ext>
            </a:extLst>
          </p:cNvPr>
          <p:cNvGrpSpPr/>
          <p:nvPr userDrawn="1"/>
        </p:nvGrpSpPr>
        <p:grpSpPr>
          <a:xfrm>
            <a:off x="1034638" y="5169249"/>
            <a:ext cx="1512938" cy="593842"/>
            <a:chOff x="290022" y="6147173"/>
            <a:chExt cx="1512938" cy="593842"/>
          </a:xfrm>
        </p:grpSpPr>
        <p:sp>
          <p:nvSpPr>
            <p:cNvPr id="18" name="Rectangle 17">
              <a:extLst>
                <a:ext uri="{FF2B5EF4-FFF2-40B4-BE49-F238E27FC236}">
                  <a16:creationId xmlns:a16="http://schemas.microsoft.com/office/drawing/2014/main" id="{75B475CC-552B-4C8C-A70D-7BE6E85B6FD6}"/>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US DOT logo. ">
              <a:extLst>
                <a:ext uri="{FF2B5EF4-FFF2-40B4-BE49-F238E27FC236}">
                  <a16:creationId xmlns:a16="http://schemas.microsoft.com/office/drawing/2014/main" id="{209730DA-1043-4BAF-8150-58C2D688F566}"/>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sp>
        <p:nvSpPr>
          <p:cNvPr id="22" name="Slide Number Placeholder 5">
            <a:extLst>
              <a:ext uri="{FF2B5EF4-FFF2-40B4-BE49-F238E27FC236}">
                <a16:creationId xmlns:a16="http://schemas.microsoft.com/office/drawing/2014/main" id="{7F035025-A3CB-4EB4-980F-C428B1985710}"/>
              </a:ext>
            </a:extLst>
          </p:cNvPr>
          <p:cNvSpPr>
            <a:spLocks noGrp="1"/>
          </p:cNvSpPr>
          <p:nvPr>
            <p:ph type="sldNum" sz="quarter" idx="15"/>
          </p:nvPr>
        </p:nvSpPr>
        <p:spPr>
          <a:xfrm>
            <a:off x="11149048" y="6382915"/>
            <a:ext cx="771525" cy="234234"/>
          </a:xfrm>
          <a:prstGeom prst="rect">
            <a:avLst/>
          </a:prstGeom>
        </p:spPr>
        <p:txBody>
          <a:bodyPr vert="horz" lIns="91440" tIns="45720" rIns="91440" bIns="45720" rtlCol="0" anchor="ctr"/>
          <a:lstStyle>
            <a:lvl1pPr algn="r">
              <a:defRPr sz="1200">
                <a:solidFill>
                  <a:schemeClr val="bg1"/>
                </a:solidFill>
              </a:defRPr>
            </a:lvl1pPr>
          </a:lstStyle>
          <a:p>
            <a:fld id="{29691912-3321-4F2D-A980-9CA5FE309265}" type="slidenum">
              <a:rPr lang="en-US" smtClean="0"/>
              <a:pPr/>
              <a:t>‹#›</a:t>
            </a:fld>
            <a:endParaRPr lang="en-US" dirty="0"/>
          </a:p>
        </p:txBody>
      </p:sp>
      <p:sp>
        <p:nvSpPr>
          <p:cNvPr id="23" name="TextBox 22">
            <a:extLst>
              <a:ext uri="{FF2B5EF4-FFF2-40B4-BE49-F238E27FC236}">
                <a16:creationId xmlns:a16="http://schemas.microsoft.com/office/drawing/2014/main" id="{EFFB055C-7EFB-4C80-BF72-D1C3D651508F}"/>
              </a:ext>
            </a:extLst>
          </p:cNvPr>
          <p:cNvSpPr txBox="1"/>
          <p:nvPr userDrawn="1"/>
        </p:nvSpPr>
        <p:spPr>
          <a:xfrm>
            <a:off x="793381" y="6363831"/>
            <a:ext cx="2355012" cy="230832"/>
          </a:xfrm>
          <a:prstGeom prst="rect">
            <a:avLst/>
          </a:prstGeom>
          <a:noFill/>
        </p:spPr>
        <p:txBody>
          <a:bodyPr wrap="square" rtlCol="0">
            <a:spAutoFit/>
          </a:bodyPr>
          <a:lstStyle/>
          <a:p>
            <a:pPr algn="l"/>
            <a:r>
              <a:rPr lang="en-US" sz="900" dirty="0">
                <a:solidFill>
                  <a:schemeClr val="bg1"/>
                </a:solidFill>
                <a:latin typeface="Arial" panose="020B0604020202020204" pitchFamily="34" charset="0"/>
                <a:cs typeface="Arial" panose="020B0604020202020204" pitchFamily="34" charset="0"/>
              </a:rPr>
              <a:t>© </a:t>
            </a:r>
            <a:r>
              <a:rPr lang="en-US" sz="900" dirty="0" err="1">
                <a:solidFill>
                  <a:schemeClr val="bg1"/>
                </a:solidFill>
                <a:latin typeface="Arial" panose="020B0604020202020204" pitchFamily="34" charset="0"/>
                <a:cs typeface="Arial" panose="020B0604020202020204" pitchFamily="34" charset="0"/>
              </a:rPr>
              <a:t>Peeterv</a:t>
            </a:r>
            <a:r>
              <a:rPr lang="en-US" sz="900" dirty="0">
                <a:solidFill>
                  <a:schemeClr val="bg1"/>
                </a:solidFill>
                <a:latin typeface="Arial" panose="020B0604020202020204" pitchFamily="34" charset="0"/>
                <a:cs typeface="Arial" panose="020B0604020202020204" pitchFamily="34" charset="0"/>
              </a:rPr>
              <a:t> / iStock.</a:t>
            </a:r>
          </a:p>
        </p:txBody>
      </p:sp>
      <p:pic>
        <p:nvPicPr>
          <p:cNvPr id="25" name="Picture 24" descr="A picture containing text&#10;&#10;Description automatically generated">
            <a:extLst>
              <a:ext uri="{FF2B5EF4-FFF2-40B4-BE49-F238E27FC236}">
                <a16:creationId xmlns:a16="http://schemas.microsoft.com/office/drawing/2014/main" id="{82DD71D5-A4EA-40FB-9CBD-252957DA1D9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81166" y="5472510"/>
            <a:ext cx="1684938" cy="373076"/>
          </a:xfrm>
          <a:prstGeom prst="rect">
            <a:avLst/>
          </a:prstGeom>
        </p:spPr>
      </p:pic>
    </p:spTree>
    <p:extLst>
      <p:ext uri="{BB962C8B-B14F-4D97-AF65-F5344CB8AC3E}">
        <p14:creationId xmlns:p14="http://schemas.microsoft.com/office/powerpoint/2010/main" val="2619346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4763"/>
            <a:ext cx="7353300" cy="6848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grpSp>
        <p:nvGrpSpPr>
          <p:cNvPr id="9" name="Group 8">
            <a:extLst>
              <a:ext uri="{FF2B5EF4-FFF2-40B4-BE49-F238E27FC236}">
                <a16:creationId xmlns:a16="http://schemas.microsoft.com/office/drawing/2014/main" id="{470C458D-943B-4EF2-80D4-603B6B668D59}"/>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0" name="Graphic 9">
              <a:extLst>
                <a:ext uri="{FF2B5EF4-FFF2-40B4-BE49-F238E27FC236}">
                  <a16:creationId xmlns:a16="http://schemas.microsoft.com/office/drawing/2014/main" id="{B06182F7-D631-4A9B-9BB8-DD36979D38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6535" y="4211366"/>
              <a:ext cx="1216152" cy="64008"/>
            </a:xfrm>
            <a:prstGeom prst="rect">
              <a:avLst/>
            </a:prstGeom>
          </p:spPr>
        </p:pic>
        <p:sp>
          <p:nvSpPr>
            <p:cNvPr id="11" name="Parallelogram 3">
              <a:extLst>
                <a:ext uri="{FF2B5EF4-FFF2-40B4-BE49-F238E27FC236}">
                  <a16:creationId xmlns:a16="http://schemas.microsoft.com/office/drawing/2014/main" id="{57D76289-545D-4581-AC65-03A022895CF6}"/>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5" name="Picture Placeholder 4">
            <a:extLst>
              <a:ext uri="{FF2B5EF4-FFF2-40B4-BE49-F238E27FC236}">
                <a16:creationId xmlns:a16="http://schemas.microsoft.com/office/drawing/2014/main" id="{FE2087F6-C6FA-425E-A3BD-A202D955A46D}"/>
              </a:ext>
            </a:extLst>
          </p:cNvPr>
          <p:cNvSpPr>
            <a:spLocks noGrp="1"/>
          </p:cNvSpPr>
          <p:nvPr>
            <p:ph type="pic" sz="quarter" idx="11"/>
          </p:nvPr>
        </p:nvSpPr>
        <p:spPr>
          <a:xfrm>
            <a:off x="7353301" y="0"/>
            <a:ext cx="4824412" cy="6857999"/>
          </a:xfrm>
        </p:spPr>
        <p:txBody>
          <a:bodyPr/>
          <a:lstStyle/>
          <a:p>
            <a:endParaRPr lang="en-US"/>
          </a:p>
        </p:txBody>
      </p:sp>
      <p:sp>
        <p:nvSpPr>
          <p:cNvPr id="14" name="Text Placeholder 7">
            <a:extLst>
              <a:ext uri="{FF2B5EF4-FFF2-40B4-BE49-F238E27FC236}">
                <a16:creationId xmlns:a16="http://schemas.microsoft.com/office/drawing/2014/main" id="{CDD93C29-D021-4695-A9D7-07B49012D222}"/>
              </a:ext>
            </a:extLst>
          </p:cNvPr>
          <p:cNvSpPr>
            <a:spLocks noGrp="1"/>
          </p:cNvSpPr>
          <p:nvPr>
            <p:ph type="body" sz="quarter" idx="12" hasCustomPrompt="1"/>
          </p:nvPr>
        </p:nvSpPr>
        <p:spPr>
          <a:xfrm>
            <a:off x="4684137" y="6473988"/>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6" name="Picture 15" descr="US DOT logo. ">
            <a:extLst>
              <a:ext uri="{FF2B5EF4-FFF2-40B4-BE49-F238E27FC236}">
                <a16:creationId xmlns:a16="http://schemas.microsoft.com/office/drawing/2014/main" id="{4B254B7B-DC25-450E-8FD1-0563AD3C5D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6092" y="226241"/>
            <a:ext cx="1163146" cy="461838"/>
          </a:xfrm>
          <a:prstGeom prst="rect">
            <a:avLst/>
          </a:prstGeom>
        </p:spPr>
      </p:pic>
    </p:spTree>
    <p:extLst>
      <p:ext uri="{BB962C8B-B14F-4D97-AF65-F5344CB8AC3E}">
        <p14:creationId xmlns:p14="http://schemas.microsoft.com/office/powerpoint/2010/main" val="990639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Stati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pic>
        <p:nvPicPr>
          <p:cNvPr id="11" name="Picture Placeholder 16" descr="Various icons representing highway research and technology overlay a blurred street and traffic background. ">
            <a:extLst>
              <a:ext uri="{FF2B5EF4-FFF2-40B4-BE49-F238E27FC236}">
                <a16:creationId xmlns:a16="http://schemas.microsoft.com/office/drawing/2014/main" id="{C3EA10A4-8F0D-4FBC-B612-CC516DA41E1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350034" y="0"/>
            <a:ext cx="4841966" cy="6857999"/>
          </a:xfrm>
          <a:prstGeom prst="rect">
            <a:avLst/>
          </a:prstGeom>
        </p:spPr>
      </p:pic>
      <p:grpSp>
        <p:nvGrpSpPr>
          <p:cNvPr id="13" name="Group 12">
            <a:extLst>
              <a:ext uri="{FF2B5EF4-FFF2-40B4-BE49-F238E27FC236}">
                <a16:creationId xmlns:a16="http://schemas.microsoft.com/office/drawing/2014/main" id="{3ACAE380-79AB-479D-8E06-AE463A235038}"/>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4" name="Graphic 13">
              <a:extLst>
                <a:ext uri="{FF2B5EF4-FFF2-40B4-BE49-F238E27FC236}">
                  <a16:creationId xmlns:a16="http://schemas.microsoft.com/office/drawing/2014/main" id="{45975335-F9C8-4098-ABF4-67A1C0E08C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46535" y="4211366"/>
              <a:ext cx="1216152" cy="64008"/>
            </a:xfrm>
            <a:prstGeom prst="rect">
              <a:avLst/>
            </a:prstGeom>
          </p:spPr>
        </p:pic>
        <p:sp>
          <p:nvSpPr>
            <p:cNvPr id="16" name="Parallelogram 3">
              <a:extLst>
                <a:ext uri="{FF2B5EF4-FFF2-40B4-BE49-F238E27FC236}">
                  <a16:creationId xmlns:a16="http://schemas.microsoft.com/office/drawing/2014/main" id="{75E92997-D3F1-44B4-8EEC-BEF1800FA271}"/>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US DOT logo. ">
            <a:extLst>
              <a:ext uri="{FF2B5EF4-FFF2-40B4-BE49-F238E27FC236}">
                <a16:creationId xmlns:a16="http://schemas.microsoft.com/office/drawing/2014/main" id="{0F691CBD-83AA-4432-9CB3-55CB91175E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6092" y="226241"/>
            <a:ext cx="1163146" cy="461838"/>
          </a:xfrm>
          <a:prstGeom prst="rect">
            <a:avLst/>
          </a:prstGeom>
        </p:spPr>
      </p:pic>
      <p:sp>
        <p:nvSpPr>
          <p:cNvPr id="20" name="TextBox 19">
            <a:extLst>
              <a:ext uri="{FF2B5EF4-FFF2-40B4-BE49-F238E27FC236}">
                <a16:creationId xmlns:a16="http://schemas.microsoft.com/office/drawing/2014/main" id="{3B97C6E8-7A99-4C7E-8338-544D4783FA0C}"/>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Arial" panose="020B0604020202020204" pitchFamily="34" charset="0"/>
                <a:cs typeface="Arial" panose="020B0604020202020204" pitchFamily="34" charset="0"/>
              </a:rPr>
              <a:t>© </a:t>
            </a:r>
            <a:r>
              <a:rPr lang="en-US" sz="900" dirty="0" err="1">
                <a:solidFill>
                  <a:schemeClr val="bg1"/>
                </a:solidFill>
                <a:latin typeface="Arial" panose="020B0604020202020204" pitchFamily="34" charset="0"/>
                <a:cs typeface="Arial" panose="020B0604020202020204" pitchFamily="34" charset="0"/>
              </a:rPr>
              <a:t>USchools</a:t>
            </a:r>
            <a:r>
              <a:rPr lang="en-US" sz="900" dirty="0">
                <a:solidFill>
                  <a:schemeClr val="bg1"/>
                </a:solidFill>
                <a:latin typeface="Arial" panose="020B0604020202020204" pitchFamily="34" charset="0"/>
                <a:cs typeface="Arial" panose="020B0604020202020204" pitchFamily="34" charset="0"/>
              </a:rPr>
              <a:t> / iStock.</a:t>
            </a:r>
          </a:p>
        </p:txBody>
      </p:sp>
    </p:spTree>
    <p:extLst>
      <p:ext uri="{BB962C8B-B14F-4D97-AF65-F5344CB8AC3E}">
        <p14:creationId xmlns:p14="http://schemas.microsoft.com/office/powerpoint/2010/main" val="2126615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24FD02E-15D1-4298-A473-B21335220E9E}"/>
              </a:ext>
            </a:extLst>
          </p:cNvPr>
          <p:cNvSpPr>
            <a:spLocks noGrp="1"/>
          </p:cNvSpPr>
          <p:nvPr>
            <p:ph type="pic" sz="quarter" idx="10"/>
          </p:nvPr>
        </p:nvSpPr>
        <p:spPr>
          <a:xfrm>
            <a:off x="0" y="0"/>
            <a:ext cx="12192000" cy="3457574"/>
          </a:xfrm>
        </p:spPr>
        <p:txBody>
          <a:bodyPr/>
          <a:lstStyle/>
          <a:p>
            <a:endParaRPr lang="en-US" dirty="0"/>
          </a:p>
        </p:txBody>
      </p:sp>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57574"/>
            <a:ext cx="12192000" cy="34004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23F6B21-BEB9-4061-A6FD-0AB5A3AB9305}"/>
              </a:ext>
              <a:ext uri="{C183D7F6-B498-43B3-948B-1728B52AA6E4}">
                <adec:decorative xmlns:adec="http://schemas.microsoft.com/office/drawing/2017/decorative" val="1"/>
              </a:ext>
            </a:extLst>
          </p:cNvPr>
          <p:cNvGrpSpPr/>
          <p:nvPr userDrawn="1"/>
        </p:nvGrpSpPr>
        <p:grpSpPr>
          <a:xfrm>
            <a:off x="-9098" y="3466434"/>
            <a:ext cx="12210196" cy="64008"/>
            <a:chOff x="-9098" y="3444238"/>
            <a:chExt cx="12210196" cy="64008"/>
          </a:xfrm>
        </p:grpSpPr>
        <p:pic>
          <p:nvPicPr>
            <p:cNvPr id="9" name="Graphic 8">
              <a:extLst>
                <a:ext uri="{FF2B5EF4-FFF2-40B4-BE49-F238E27FC236}">
                  <a16:creationId xmlns:a16="http://schemas.microsoft.com/office/drawing/2014/main" id="{753D68BE-447F-42B3-97C5-95485717C9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84946" y="3444238"/>
              <a:ext cx="1216152" cy="64008"/>
            </a:xfrm>
            <a:prstGeom prst="rect">
              <a:avLst/>
            </a:prstGeom>
          </p:spPr>
        </p:pic>
        <p:sp>
          <p:nvSpPr>
            <p:cNvPr id="10" name="Parallelogram 3">
              <a:extLst>
                <a:ext uri="{FF2B5EF4-FFF2-40B4-BE49-F238E27FC236}">
                  <a16:creationId xmlns:a16="http://schemas.microsoft.com/office/drawing/2014/main" id="{8D0B4EE8-5E5E-400E-A658-C1CA975ABDCC}"/>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rm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10515600" cy="506412"/>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sp>
        <p:nvSpPr>
          <p:cNvPr id="13" name="Text Placeholder 7">
            <a:extLst>
              <a:ext uri="{FF2B5EF4-FFF2-40B4-BE49-F238E27FC236}">
                <a16:creationId xmlns:a16="http://schemas.microsoft.com/office/drawing/2014/main" id="{C3163D01-6226-4C87-A471-44905ABE4F18}"/>
              </a:ext>
            </a:extLst>
          </p:cNvPr>
          <p:cNvSpPr>
            <a:spLocks noGrp="1"/>
          </p:cNvSpPr>
          <p:nvPr>
            <p:ph type="body" sz="quarter" idx="12" hasCustomPrompt="1"/>
          </p:nvPr>
        </p:nvSpPr>
        <p:spPr>
          <a:xfrm>
            <a:off x="9489057" y="3617723"/>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5" name="Picture 14" descr="US DOT logo. ">
            <a:extLst>
              <a:ext uri="{FF2B5EF4-FFF2-40B4-BE49-F238E27FC236}">
                <a16:creationId xmlns:a16="http://schemas.microsoft.com/office/drawing/2014/main" id="{A1E370C6-4EDB-4E9F-A09C-DCF27A88C7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49600" y="5715044"/>
            <a:ext cx="1163146" cy="461838"/>
          </a:xfrm>
          <a:prstGeom prst="rect">
            <a:avLst/>
          </a:prstGeom>
        </p:spPr>
      </p:pic>
    </p:spTree>
    <p:extLst>
      <p:ext uri="{BB962C8B-B14F-4D97-AF65-F5344CB8AC3E}">
        <p14:creationId xmlns:p14="http://schemas.microsoft.com/office/powerpoint/2010/main" val="34998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 Static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rgbClr val="1D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10" descr="Various icons representing highway research and technology overlay a blurred street and traffic background. ">
            <a:extLst>
              <a:ext uri="{FF2B5EF4-FFF2-40B4-BE49-F238E27FC236}">
                <a16:creationId xmlns:a16="http://schemas.microsoft.com/office/drawing/2014/main" id="{F4BF55A3-4D20-4623-8615-64353D46D0F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3457574"/>
          </a:xfrm>
          <a:prstGeom prst="rect">
            <a:avLst/>
          </a:prstGeom>
        </p:spPr>
      </p:pic>
      <p:grpSp>
        <p:nvGrpSpPr>
          <p:cNvPr id="19" name="Group 18">
            <a:extLst>
              <a:ext uri="{FF2B5EF4-FFF2-40B4-BE49-F238E27FC236}">
                <a16:creationId xmlns:a16="http://schemas.microsoft.com/office/drawing/2014/main" id="{E22A044D-701D-4FFD-A683-DA6D5842D816}"/>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17" name="Graphic 16">
              <a:extLst>
                <a:ext uri="{FF2B5EF4-FFF2-40B4-BE49-F238E27FC236}">
                  <a16:creationId xmlns:a16="http://schemas.microsoft.com/office/drawing/2014/main" id="{6DB8DE3B-2632-4CE3-9393-D59B93CE8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84946" y="3444238"/>
              <a:ext cx="1216152" cy="64008"/>
            </a:xfrm>
            <a:prstGeom prst="rect">
              <a:avLst/>
            </a:prstGeom>
          </p:spPr>
        </p:pic>
        <p:sp>
          <p:nvSpPr>
            <p:cNvPr id="18" name="Parallelogram 3">
              <a:extLst>
                <a:ext uri="{FF2B5EF4-FFF2-40B4-BE49-F238E27FC236}">
                  <a16:creationId xmlns:a16="http://schemas.microsoft.com/office/drawing/2014/main" id="{31A68102-916A-4FAB-B5D6-E1B105A342B8}"/>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rm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10515600" cy="506412"/>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3" name="Picture 12" descr="US DOT logo. ">
            <a:extLst>
              <a:ext uri="{FF2B5EF4-FFF2-40B4-BE49-F238E27FC236}">
                <a16:creationId xmlns:a16="http://schemas.microsoft.com/office/drawing/2014/main" id="{7F672A0C-C97C-4674-BD6F-51CE44111E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49600" y="5715044"/>
            <a:ext cx="1163146" cy="461838"/>
          </a:xfrm>
          <a:prstGeom prst="rect">
            <a:avLst/>
          </a:prstGeom>
        </p:spPr>
      </p:pic>
      <p:sp>
        <p:nvSpPr>
          <p:cNvPr id="14" name="TextBox 13">
            <a:extLst>
              <a:ext uri="{FF2B5EF4-FFF2-40B4-BE49-F238E27FC236}">
                <a16:creationId xmlns:a16="http://schemas.microsoft.com/office/drawing/2014/main" id="{0CB24D6A-0F5D-4693-B271-3BE20D1BC03C}"/>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rPr>
              <a:t>© </a:t>
            </a:r>
            <a:r>
              <a:rPr lang="en-US" sz="900" dirty="0" err="1">
                <a:solidFill>
                  <a:schemeClr val="bg1"/>
                </a:solidFill>
              </a:rPr>
              <a:t>USchools</a:t>
            </a:r>
            <a:r>
              <a:rPr lang="en-US" sz="900" dirty="0">
                <a:solidFill>
                  <a:schemeClr val="bg1"/>
                </a:solidFill>
              </a:rPr>
              <a:t> / iStock.</a:t>
            </a:r>
          </a:p>
        </p:txBody>
      </p:sp>
    </p:spTree>
    <p:extLst>
      <p:ext uri="{BB962C8B-B14F-4D97-AF65-F5344CB8AC3E}">
        <p14:creationId xmlns:p14="http://schemas.microsoft.com/office/powerpoint/2010/main" val="1539077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Slide - Static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777B"/>
              </a:solidFill>
            </a:endParaRPr>
          </a:p>
        </p:txBody>
      </p:sp>
      <p:pic>
        <p:nvPicPr>
          <p:cNvPr id="10" name="Picture Placeholder 10" descr="Various icons representing highway research and technology overlay a blurred street and traffic background. ">
            <a:extLst>
              <a:ext uri="{FF2B5EF4-FFF2-40B4-BE49-F238E27FC236}">
                <a16:creationId xmlns:a16="http://schemas.microsoft.com/office/drawing/2014/main" id="{FAB1C8F9-274E-4695-A95D-A35442F0AB5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3457574"/>
          </a:xfrm>
          <a:prstGeom prst="rect">
            <a:avLst/>
          </a:prstGeom>
        </p:spPr>
      </p:pic>
      <p:grpSp>
        <p:nvGrpSpPr>
          <p:cNvPr id="19" name="Group 18">
            <a:extLst>
              <a:ext uri="{FF2B5EF4-FFF2-40B4-BE49-F238E27FC236}">
                <a16:creationId xmlns:a16="http://schemas.microsoft.com/office/drawing/2014/main" id="{E22A044D-701D-4FFD-A683-DA6D5842D816}"/>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17" name="Graphic 16">
              <a:extLst>
                <a:ext uri="{FF2B5EF4-FFF2-40B4-BE49-F238E27FC236}">
                  <a16:creationId xmlns:a16="http://schemas.microsoft.com/office/drawing/2014/main" id="{6DB8DE3B-2632-4CE3-9393-D59B93CE8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84946" y="3444238"/>
              <a:ext cx="1216152" cy="64008"/>
            </a:xfrm>
            <a:prstGeom prst="rect">
              <a:avLst/>
            </a:prstGeom>
          </p:spPr>
        </p:pic>
        <p:sp>
          <p:nvSpPr>
            <p:cNvPr id="18" name="Parallelogram 3">
              <a:extLst>
                <a:ext uri="{FF2B5EF4-FFF2-40B4-BE49-F238E27FC236}">
                  <a16:creationId xmlns:a16="http://schemas.microsoft.com/office/drawing/2014/main" id="{31A68102-916A-4FAB-B5D6-E1B105A342B8}"/>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rm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10515600" cy="506412"/>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5" name="Picture 14" descr="US DOT logo. ">
            <a:extLst>
              <a:ext uri="{FF2B5EF4-FFF2-40B4-BE49-F238E27FC236}">
                <a16:creationId xmlns:a16="http://schemas.microsoft.com/office/drawing/2014/main" id="{C357E3FD-DCA3-4955-9FEF-14145BBD14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49600" y="5715044"/>
            <a:ext cx="1163146" cy="461838"/>
          </a:xfrm>
          <a:prstGeom prst="rect">
            <a:avLst/>
          </a:prstGeom>
        </p:spPr>
      </p:pic>
      <p:sp>
        <p:nvSpPr>
          <p:cNvPr id="12" name="TextBox 11">
            <a:extLst>
              <a:ext uri="{FF2B5EF4-FFF2-40B4-BE49-F238E27FC236}">
                <a16:creationId xmlns:a16="http://schemas.microsoft.com/office/drawing/2014/main" id="{E919C6AF-74BF-48E7-B094-BF7BE16BF9D6}"/>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Arial" panose="020B0604020202020204" pitchFamily="34" charset="0"/>
                <a:cs typeface="Arial" panose="020B0604020202020204" pitchFamily="34" charset="0"/>
              </a:rPr>
              <a:t>© </a:t>
            </a:r>
            <a:r>
              <a:rPr lang="en-US" sz="900" dirty="0" err="1">
                <a:solidFill>
                  <a:schemeClr val="bg1"/>
                </a:solidFill>
                <a:latin typeface="Arial" panose="020B0604020202020204" pitchFamily="34" charset="0"/>
                <a:cs typeface="Arial" panose="020B0604020202020204" pitchFamily="34" charset="0"/>
              </a:rPr>
              <a:t>USchools</a:t>
            </a:r>
            <a:r>
              <a:rPr lang="en-US" sz="900" dirty="0">
                <a:solidFill>
                  <a:schemeClr val="bg1"/>
                </a:solidFill>
                <a:latin typeface="Arial" panose="020B0604020202020204" pitchFamily="34" charset="0"/>
                <a:cs typeface="Arial" panose="020B0604020202020204" pitchFamily="34" charset="0"/>
              </a:rPr>
              <a:t> / iStock.</a:t>
            </a:r>
          </a:p>
        </p:txBody>
      </p:sp>
    </p:spTree>
    <p:extLst>
      <p:ext uri="{BB962C8B-B14F-4D97-AF65-F5344CB8AC3E}">
        <p14:creationId xmlns:p14="http://schemas.microsoft.com/office/powerpoint/2010/main" val="1609610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10515600" cy="4269167"/>
          </a:xfrm>
        </p:spPr>
        <p:txBody>
          <a:bodyPr/>
          <a:lstStyle>
            <a:lvl1pPr marL="404813" indent="-404813">
              <a:spcBef>
                <a:spcPts val="1800"/>
              </a:spcBef>
              <a:buClr>
                <a:srgbClr val="30775F"/>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EE2D7728-5253-47A9-B7C3-3511855924F6}"/>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13" name="Group 12">
            <a:extLst>
              <a:ext uri="{FF2B5EF4-FFF2-40B4-BE49-F238E27FC236}">
                <a16:creationId xmlns:a16="http://schemas.microsoft.com/office/drawing/2014/main" id="{55FCE990-11DE-4994-8711-ECC9C8DE1044}"/>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7" name="Graphic 16">
              <a:extLst>
                <a:ext uri="{FF2B5EF4-FFF2-40B4-BE49-F238E27FC236}">
                  <a16:creationId xmlns:a16="http://schemas.microsoft.com/office/drawing/2014/main" id="{74E57C86-A67B-4B07-BE3E-5470585B96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8" name="Parallelogram 3">
              <a:extLst>
                <a:ext uri="{FF2B5EF4-FFF2-40B4-BE49-F238E27FC236}">
                  <a16:creationId xmlns:a16="http://schemas.microsoft.com/office/drawing/2014/main" id="{AEEDF950-4E91-4147-925F-C6E69BC389A4}"/>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descr="U.S. Department of Transportation, Federal Highway Administration logo. ">
            <a:extLst>
              <a:ext uri="{FF2B5EF4-FFF2-40B4-BE49-F238E27FC236}">
                <a16:creationId xmlns:a16="http://schemas.microsoft.com/office/drawing/2014/main" id="{CA6B90E4-F461-40DB-B4CB-113710844E5C}"/>
              </a:ext>
            </a:extLst>
          </p:cNvPr>
          <p:cNvGrpSpPr/>
          <p:nvPr userDrawn="1"/>
        </p:nvGrpSpPr>
        <p:grpSpPr>
          <a:xfrm>
            <a:off x="328719" y="6295114"/>
            <a:ext cx="1110196" cy="435762"/>
            <a:chOff x="290022" y="6147173"/>
            <a:chExt cx="1512938" cy="593842"/>
          </a:xfrm>
        </p:grpSpPr>
        <p:sp>
          <p:nvSpPr>
            <p:cNvPr id="20" name="Rectangle 19">
              <a:extLst>
                <a:ext uri="{FF2B5EF4-FFF2-40B4-BE49-F238E27FC236}">
                  <a16:creationId xmlns:a16="http://schemas.microsoft.com/office/drawing/2014/main" id="{445E8FD0-B3B3-47FC-ABE2-EDE88B2EA146}"/>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US DOT logo. ">
              <a:extLst>
                <a:ext uri="{FF2B5EF4-FFF2-40B4-BE49-F238E27FC236}">
                  <a16:creationId xmlns:a16="http://schemas.microsoft.com/office/drawing/2014/main" id="{2F2D5E18-8586-417C-8FF2-24C479B0E063}"/>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5" name="Picture 14" descr="A picture containing text&#10;&#10;Description automatically generated">
            <a:extLst>
              <a:ext uri="{FF2B5EF4-FFF2-40B4-BE49-F238E27FC236}">
                <a16:creationId xmlns:a16="http://schemas.microsoft.com/office/drawing/2014/main" id="{E32EAE44-7481-4704-8AF2-C103A79C8A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1788769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5764619" cy="1020764"/>
          </a:xfrm>
        </p:spPr>
        <p:txBody>
          <a:bodyPr/>
          <a:lstStyle>
            <a:lvl1pPr>
              <a:defRPr>
                <a:solidFill>
                  <a:schemeClr val="accent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764619" cy="3927903"/>
          </a:xfrm>
        </p:spPr>
        <p:txBody>
          <a:bodyPr/>
          <a:lstStyle>
            <a:lvl1pPr marL="404813" indent="-404813">
              <a:spcBef>
                <a:spcPts val="1800"/>
              </a:spcBef>
              <a:buClr>
                <a:srgbClr val="30775F"/>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7113588" y="0"/>
            <a:ext cx="5078412" cy="6858000"/>
          </a:xfrm>
        </p:spPr>
        <p:txBody>
          <a:bodyPr/>
          <a:lstStyle/>
          <a:p>
            <a:endParaRPr lang="en-US"/>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10274"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7">
            <a:extLst>
              <a:ext uri="{FF2B5EF4-FFF2-40B4-BE49-F238E27FC236}">
                <a16:creationId xmlns:a16="http://schemas.microsoft.com/office/drawing/2014/main" id="{D8C3D274-8821-4613-8172-CE63008CB4BF}"/>
              </a:ext>
            </a:extLst>
          </p:cNvPr>
          <p:cNvSpPr>
            <a:spLocks noGrp="1"/>
          </p:cNvSpPr>
          <p:nvPr>
            <p:ph type="body" sz="quarter" idx="12" hasCustomPrompt="1"/>
          </p:nvPr>
        </p:nvSpPr>
        <p:spPr>
          <a:xfrm>
            <a:off x="4515289" y="6503987"/>
            <a:ext cx="2515678" cy="233362"/>
          </a:xfrm>
        </p:spPr>
        <p:txBody>
          <a:bodyPr>
            <a:noAutofit/>
          </a:bodyPr>
          <a:lstStyle>
            <a:lvl1pPr marL="0" indent="0" algn="r">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grpSp>
        <p:nvGrpSpPr>
          <p:cNvPr id="22" name="Group 21" descr="U.S. Department of Transportation, Federal Highway Administration logo. ">
            <a:extLst>
              <a:ext uri="{FF2B5EF4-FFF2-40B4-BE49-F238E27FC236}">
                <a16:creationId xmlns:a16="http://schemas.microsoft.com/office/drawing/2014/main" id="{0F52510A-D0E0-4A48-BF23-AAD814500D1D}"/>
              </a:ext>
            </a:extLst>
          </p:cNvPr>
          <p:cNvGrpSpPr/>
          <p:nvPr userDrawn="1"/>
        </p:nvGrpSpPr>
        <p:grpSpPr>
          <a:xfrm>
            <a:off x="328719" y="6295114"/>
            <a:ext cx="1110196" cy="435762"/>
            <a:chOff x="290022" y="6147173"/>
            <a:chExt cx="1512938" cy="593842"/>
          </a:xfrm>
        </p:grpSpPr>
        <p:sp>
          <p:nvSpPr>
            <p:cNvPr id="23" name="Rectangle 22">
              <a:extLst>
                <a:ext uri="{FF2B5EF4-FFF2-40B4-BE49-F238E27FC236}">
                  <a16:creationId xmlns:a16="http://schemas.microsoft.com/office/drawing/2014/main" id="{6565F3DD-5728-440D-A3E7-ECE0F4486D28}"/>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US DOT logo. ">
              <a:extLst>
                <a:ext uri="{FF2B5EF4-FFF2-40B4-BE49-F238E27FC236}">
                  <a16:creationId xmlns:a16="http://schemas.microsoft.com/office/drawing/2014/main" id="{317C100C-03C4-4EBD-890D-048B00AF724B}"/>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3" name="Picture 12" descr="A picture containing text&#10;&#10;Description automatically generated">
            <a:extLst>
              <a:ext uri="{FF2B5EF4-FFF2-40B4-BE49-F238E27FC236}">
                <a16:creationId xmlns:a16="http://schemas.microsoft.com/office/drawing/2014/main" id="{2D92A68C-50AF-4052-BDBD-D996D5264C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4728" y="6370377"/>
            <a:ext cx="1684938" cy="373076"/>
          </a:xfrm>
          <a:prstGeom prst="rect">
            <a:avLst/>
          </a:prstGeom>
        </p:spPr>
      </p:pic>
    </p:spTree>
    <p:extLst>
      <p:ext uri="{BB962C8B-B14F-4D97-AF65-F5344CB8AC3E}">
        <p14:creationId xmlns:p14="http://schemas.microsoft.com/office/powerpoint/2010/main" val="3561016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2C4C-6A1A-4322-A39B-AC356DC5DE25}"/>
              </a:ext>
            </a:extLst>
          </p:cNvPr>
          <p:cNvSpPr>
            <a:spLocks noGrp="1"/>
          </p:cNvSpPr>
          <p:nvPr>
            <p:ph type="title"/>
          </p:nvPr>
        </p:nvSpPr>
        <p:spPr>
          <a:xfrm>
            <a:off x="839788" y="668337"/>
            <a:ext cx="10515600" cy="1022351"/>
          </a:xfrm>
        </p:spPr>
        <p:txBody>
          <a:bodyPr/>
          <a:lstStyle>
            <a:lvl1pPr>
              <a:defRPr>
                <a:solidFill>
                  <a:schemeClr val="accent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839788" y="1690687"/>
            <a:ext cx="5157787" cy="814388"/>
          </a:xfrm>
        </p:spPr>
        <p:txBody>
          <a:bodyPr anchor="b"/>
          <a:lstStyle>
            <a:lvl1pPr marL="0" indent="0">
              <a:buNone/>
              <a:defRPr sz="2400" b="1">
                <a:solidFill>
                  <a:srgbClr val="3077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839788" y="2505075"/>
            <a:ext cx="5157787"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6172200" y="1690687"/>
            <a:ext cx="5183188" cy="814387"/>
          </a:xfrm>
        </p:spPr>
        <p:txBody>
          <a:bodyPr anchor="b"/>
          <a:lstStyle>
            <a:lvl1pPr marL="0" indent="0">
              <a:buNone/>
              <a:defRPr sz="2400" b="1">
                <a:solidFill>
                  <a:srgbClr val="3077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6172200" y="2505075"/>
            <a:ext cx="5183188"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69252078-813C-4A6C-956D-77291C8AA4AA}"/>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21" name="Group 20">
            <a:extLst>
              <a:ext uri="{FF2B5EF4-FFF2-40B4-BE49-F238E27FC236}">
                <a16:creationId xmlns:a16="http://schemas.microsoft.com/office/drawing/2014/main" id="{38D7DAF1-5B5C-495C-9469-EFE2F93DC93B}"/>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2" name="Graphic 21">
              <a:extLst>
                <a:ext uri="{FF2B5EF4-FFF2-40B4-BE49-F238E27FC236}">
                  <a16:creationId xmlns:a16="http://schemas.microsoft.com/office/drawing/2014/main" id="{0DEBBEB3-9B8E-4482-9F92-6623F37CF8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3" name="Parallelogram 3">
              <a:extLst>
                <a:ext uri="{FF2B5EF4-FFF2-40B4-BE49-F238E27FC236}">
                  <a16:creationId xmlns:a16="http://schemas.microsoft.com/office/drawing/2014/main" id="{9B799DE4-4B18-4270-B426-B2A874BBBC3C}"/>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descr="U.S. Department of Transportation, Federal Highway Administration logo. ">
            <a:extLst>
              <a:ext uri="{FF2B5EF4-FFF2-40B4-BE49-F238E27FC236}">
                <a16:creationId xmlns:a16="http://schemas.microsoft.com/office/drawing/2014/main" id="{B6B59236-D7A8-4B26-81E1-B6AF7D8B8623}"/>
              </a:ext>
            </a:extLst>
          </p:cNvPr>
          <p:cNvGrpSpPr/>
          <p:nvPr userDrawn="1"/>
        </p:nvGrpSpPr>
        <p:grpSpPr>
          <a:xfrm>
            <a:off x="328719" y="6295114"/>
            <a:ext cx="1110196" cy="435762"/>
            <a:chOff x="290022" y="6147173"/>
            <a:chExt cx="1512938" cy="593842"/>
          </a:xfrm>
        </p:grpSpPr>
        <p:sp>
          <p:nvSpPr>
            <p:cNvPr id="25" name="Rectangle 24">
              <a:extLst>
                <a:ext uri="{FF2B5EF4-FFF2-40B4-BE49-F238E27FC236}">
                  <a16:creationId xmlns:a16="http://schemas.microsoft.com/office/drawing/2014/main" id="{1959E831-1A48-4D04-9CF6-A7DC61F95156}"/>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US DOT logo. ">
              <a:extLst>
                <a:ext uri="{FF2B5EF4-FFF2-40B4-BE49-F238E27FC236}">
                  <a16:creationId xmlns:a16="http://schemas.microsoft.com/office/drawing/2014/main" id="{7A7F6669-922F-4E52-A2EC-88F9A63C5D27}"/>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7" name="Picture 16" descr="A picture containing text&#10;&#10;Description automatically generated">
            <a:extLst>
              <a:ext uri="{FF2B5EF4-FFF2-40B4-BE49-F238E27FC236}">
                <a16:creationId xmlns:a16="http://schemas.microsoft.com/office/drawing/2014/main" id="{E8D1E732-187B-4E42-B168-F2AF3B56E48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1884509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A442912-2572-40D1-BC2F-D90675E7EFC3}"/>
              </a:ext>
            </a:extLst>
          </p:cNvPr>
          <p:cNvSpPr>
            <a:spLocks noGrp="1"/>
          </p:cNvSpPr>
          <p:nvPr>
            <p:ph type="title"/>
          </p:nvPr>
        </p:nvSpPr>
        <p:spPr>
          <a:xfrm>
            <a:off x="345678" y="256178"/>
            <a:ext cx="3664347" cy="555969"/>
          </a:xfrm>
        </p:spPr>
        <p:txBody>
          <a:bodyPr>
            <a:normAutofit/>
          </a:bodyPr>
          <a:lstStyle>
            <a:lvl1pPr>
              <a:defRPr sz="2000"/>
            </a:lvl1pPr>
          </a:lstStyle>
          <a:p>
            <a:r>
              <a:rPr lang="en-US" dirty="0"/>
              <a:t>Click to edit Master title style</a:t>
            </a:r>
          </a:p>
        </p:txBody>
      </p:sp>
      <p:sp>
        <p:nvSpPr>
          <p:cNvPr id="18" name="Text Placeholder 2">
            <a:extLst>
              <a:ext uri="{FF2B5EF4-FFF2-40B4-BE49-F238E27FC236}">
                <a16:creationId xmlns:a16="http://schemas.microsoft.com/office/drawing/2014/main" id="{8E316845-E9A0-4AED-AD08-069C7F589186}"/>
              </a:ext>
            </a:extLst>
          </p:cNvPr>
          <p:cNvSpPr>
            <a:spLocks noGrp="1"/>
          </p:cNvSpPr>
          <p:nvPr>
            <p:ph type="body" idx="1"/>
          </p:nvPr>
        </p:nvSpPr>
        <p:spPr>
          <a:xfrm>
            <a:off x="345678" y="1349945"/>
            <a:ext cx="3657600" cy="823912"/>
          </a:xfrm>
        </p:spPr>
        <p:txBody>
          <a:bodyPr anchor="b">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a:extLst>
              <a:ext uri="{FF2B5EF4-FFF2-40B4-BE49-F238E27FC236}">
                <a16:creationId xmlns:a16="http://schemas.microsoft.com/office/drawing/2014/main" id="{61BD7391-D9C0-47AA-9D11-8D7F128E9208}"/>
              </a:ext>
            </a:extLst>
          </p:cNvPr>
          <p:cNvSpPr>
            <a:spLocks noGrp="1"/>
          </p:cNvSpPr>
          <p:nvPr>
            <p:ph sz="half" idx="2"/>
          </p:nvPr>
        </p:nvSpPr>
        <p:spPr>
          <a:xfrm>
            <a:off x="345679" y="2173857"/>
            <a:ext cx="3657600" cy="36109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1418C83-BB26-4E11-93EC-A37F3E890750}"/>
              </a:ext>
            </a:extLst>
          </p:cNvPr>
          <p:cNvSpPr>
            <a:spLocks noGrp="1"/>
          </p:cNvSpPr>
          <p:nvPr>
            <p:ph type="pic" sz="quarter" idx="11"/>
          </p:nvPr>
        </p:nvSpPr>
        <p:spPr>
          <a:xfrm>
            <a:off x="4348956" y="0"/>
            <a:ext cx="3494088" cy="6858000"/>
          </a:xfrm>
        </p:spPr>
        <p:txBody>
          <a:bodyPr/>
          <a:lstStyle/>
          <a:p>
            <a:endParaRPr lang="en-US"/>
          </a:p>
        </p:txBody>
      </p:sp>
      <p:sp>
        <p:nvSpPr>
          <p:cNvPr id="22" name="Text Placeholder 4">
            <a:extLst>
              <a:ext uri="{FF2B5EF4-FFF2-40B4-BE49-F238E27FC236}">
                <a16:creationId xmlns:a16="http://schemas.microsoft.com/office/drawing/2014/main" id="{EFEC8535-EC22-47CD-87FD-5A45C49A5D75}"/>
              </a:ext>
            </a:extLst>
          </p:cNvPr>
          <p:cNvSpPr>
            <a:spLocks noGrp="1"/>
          </p:cNvSpPr>
          <p:nvPr>
            <p:ph type="body" sz="quarter" idx="3"/>
          </p:nvPr>
        </p:nvSpPr>
        <p:spPr>
          <a:xfrm>
            <a:off x="8181975" y="1349945"/>
            <a:ext cx="3657600" cy="823912"/>
          </a:xfrm>
        </p:spPr>
        <p:txBody>
          <a:bodyPr anchor="b">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5">
            <a:extLst>
              <a:ext uri="{FF2B5EF4-FFF2-40B4-BE49-F238E27FC236}">
                <a16:creationId xmlns:a16="http://schemas.microsoft.com/office/drawing/2014/main" id="{821CDD94-412E-4E6F-A2E0-DC65B114B4ED}"/>
              </a:ext>
            </a:extLst>
          </p:cNvPr>
          <p:cNvSpPr>
            <a:spLocks noGrp="1"/>
          </p:cNvSpPr>
          <p:nvPr>
            <p:ph sz="quarter" idx="4"/>
          </p:nvPr>
        </p:nvSpPr>
        <p:spPr>
          <a:xfrm>
            <a:off x="8181975" y="2173857"/>
            <a:ext cx="3657600" cy="3603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arallelogram 3">
            <a:extLst>
              <a:ext uri="{FF2B5EF4-FFF2-40B4-BE49-F238E27FC236}">
                <a16:creationId xmlns:a16="http://schemas.microsoft.com/office/drawing/2014/main" id="{34F29B03-47C7-4D14-B777-4934E5B285A0}"/>
              </a:ext>
              <a:ext uri="{C183D7F6-B498-43B3-948B-1728B52AA6E4}">
                <adec:decorative xmlns:adec="http://schemas.microsoft.com/office/drawing/2017/decorative" val="1"/>
              </a:ext>
            </a:extLst>
          </p:cNvPr>
          <p:cNvSpPr/>
          <p:nvPr userDrawn="1"/>
        </p:nvSpPr>
        <p:spPr>
          <a:xfrm>
            <a:off x="-9098" y="6188682"/>
            <a:ext cx="429768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FB06730-B5AB-4065-ACE1-75451BC383B8}"/>
              </a:ext>
              <a:ext uri="{C183D7F6-B498-43B3-948B-1728B52AA6E4}">
                <adec:decorative xmlns:adec="http://schemas.microsoft.com/office/drawing/2017/decorative" val="1"/>
              </a:ext>
            </a:extLst>
          </p:cNvPr>
          <p:cNvGrpSpPr/>
          <p:nvPr userDrawn="1"/>
        </p:nvGrpSpPr>
        <p:grpSpPr>
          <a:xfrm>
            <a:off x="7903418" y="6188682"/>
            <a:ext cx="3627635" cy="48895"/>
            <a:chOff x="7903418" y="6274942"/>
            <a:chExt cx="3627635" cy="48895"/>
          </a:xfrm>
        </p:grpSpPr>
        <p:pic>
          <p:nvPicPr>
            <p:cNvPr id="16" name="Graphic 15">
              <a:extLst>
                <a:ext uri="{FF2B5EF4-FFF2-40B4-BE49-F238E27FC236}">
                  <a16:creationId xmlns:a16="http://schemas.microsoft.com/office/drawing/2014/main" id="{4101DE45-14BA-456C-808D-689CD2F8B8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1" name="Parallelogram 3">
              <a:extLst>
                <a:ext uri="{FF2B5EF4-FFF2-40B4-BE49-F238E27FC236}">
                  <a16:creationId xmlns:a16="http://schemas.microsoft.com/office/drawing/2014/main" id="{9D0E1CD0-AB58-47B3-9093-74E681AA3C11}"/>
                </a:ext>
              </a:extLst>
            </p:cNvPr>
            <p:cNvSpPr/>
            <p:nvPr userDrawn="1"/>
          </p:nvSpPr>
          <p:spPr>
            <a:xfrm>
              <a:off x="7903418" y="6274942"/>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7">
            <a:extLst>
              <a:ext uri="{FF2B5EF4-FFF2-40B4-BE49-F238E27FC236}">
                <a16:creationId xmlns:a16="http://schemas.microsoft.com/office/drawing/2014/main" id="{B67E2712-D6A5-4AFD-91DA-1780E440EBD9}"/>
              </a:ext>
            </a:extLst>
          </p:cNvPr>
          <p:cNvSpPr>
            <a:spLocks noGrp="1"/>
          </p:cNvSpPr>
          <p:nvPr>
            <p:ph type="body" sz="quarter" idx="12" hasCustomPrompt="1"/>
          </p:nvPr>
        </p:nvSpPr>
        <p:spPr>
          <a:xfrm>
            <a:off x="7971459" y="6503987"/>
            <a:ext cx="2515678" cy="233362"/>
          </a:xfrm>
        </p:spPr>
        <p:txBody>
          <a:bodyPr>
            <a:noAutofit/>
          </a:bodyPr>
          <a:lstStyle>
            <a:lvl1pPr marL="0" indent="0" algn="l">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17" name="Slide Number Placeholder 5">
            <a:extLst>
              <a:ext uri="{FF2B5EF4-FFF2-40B4-BE49-F238E27FC236}">
                <a16:creationId xmlns:a16="http://schemas.microsoft.com/office/drawing/2014/main" id="{41542EA0-779B-4F1B-8DF6-1551E457269A}"/>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32" name="Group 31" descr="U.S. Department of Transportation, Federal Highway Administration logo. ">
            <a:extLst>
              <a:ext uri="{FF2B5EF4-FFF2-40B4-BE49-F238E27FC236}">
                <a16:creationId xmlns:a16="http://schemas.microsoft.com/office/drawing/2014/main" id="{FB0C1A50-D945-4937-84FC-AD3A18A1A5C3}"/>
              </a:ext>
            </a:extLst>
          </p:cNvPr>
          <p:cNvGrpSpPr/>
          <p:nvPr userDrawn="1"/>
        </p:nvGrpSpPr>
        <p:grpSpPr>
          <a:xfrm>
            <a:off x="328719" y="6295114"/>
            <a:ext cx="1110196" cy="435762"/>
            <a:chOff x="290022" y="6147173"/>
            <a:chExt cx="1512938" cy="593842"/>
          </a:xfrm>
        </p:grpSpPr>
        <p:sp>
          <p:nvSpPr>
            <p:cNvPr id="33" name="Rectangle 32">
              <a:extLst>
                <a:ext uri="{FF2B5EF4-FFF2-40B4-BE49-F238E27FC236}">
                  <a16:creationId xmlns:a16="http://schemas.microsoft.com/office/drawing/2014/main" id="{27749978-429B-4E06-BB69-38C4434CAC5D}"/>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US DOT logo. ">
              <a:extLst>
                <a:ext uri="{FF2B5EF4-FFF2-40B4-BE49-F238E27FC236}">
                  <a16:creationId xmlns:a16="http://schemas.microsoft.com/office/drawing/2014/main" id="{CB430189-A265-4360-A9CD-CEC5ED81C98E}"/>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26" name="Picture 25" descr="A picture containing text&#10;&#10;Description automatically generated">
            <a:extLst>
              <a:ext uri="{FF2B5EF4-FFF2-40B4-BE49-F238E27FC236}">
                <a16:creationId xmlns:a16="http://schemas.microsoft.com/office/drawing/2014/main" id="{A04FC7C3-E5EA-467A-9A20-58AE55785B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39650147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C26-8770-4ACD-9F25-AACAF441C724}"/>
              </a:ext>
            </a:extLst>
          </p:cNvPr>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15" name="Slide Number Placeholder 5">
            <a:extLst>
              <a:ext uri="{FF2B5EF4-FFF2-40B4-BE49-F238E27FC236}">
                <a16:creationId xmlns:a16="http://schemas.microsoft.com/office/drawing/2014/main" id="{DD5FD9F2-654E-470A-ADB1-58CF1291E787}"/>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17" name="Group 16">
            <a:extLst>
              <a:ext uri="{FF2B5EF4-FFF2-40B4-BE49-F238E27FC236}">
                <a16:creationId xmlns:a16="http://schemas.microsoft.com/office/drawing/2014/main" id="{DCA93750-1E12-47CD-8A0B-B89BA8A57853}"/>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70B97FF6-76BE-4C11-97EC-A0D32AA07E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7F8656CF-D3DA-49EF-9E0D-D9662B25F585}"/>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descr="U.S. Department of Transportation, Federal Highway Administration logo. ">
            <a:extLst>
              <a:ext uri="{FF2B5EF4-FFF2-40B4-BE49-F238E27FC236}">
                <a16:creationId xmlns:a16="http://schemas.microsoft.com/office/drawing/2014/main" id="{5E378E66-5C2E-4A8D-B2A7-C337BC6D6CFD}"/>
              </a:ext>
            </a:extLst>
          </p:cNvPr>
          <p:cNvGrpSpPr/>
          <p:nvPr userDrawn="1"/>
        </p:nvGrpSpPr>
        <p:grpSpPr>
          <a:xfrm>
            <a:off x="328719" y="6295114"/>
            <a:ext cx="1110196" cy="435762"/>
            <a:chOff x="290022" y="6147173"/>
            <a:chExt cx="1512938" cy="593842"/>
          </a:xfrm>
        </p:grpSpPr>
        <p:sp>
          <p:nvSpPr>
            <p:cNvPr id="21" name="Rectangle 20">
              <a:extLst>
                <a:ext uri="{FF2B5EF4-FFF2-40B4-BE49-F238E27FC236}">
                  <a16:creationId xmlns:a16="http://schemas.microsoft.com/office/drawing/2014/main" id="{5BB73734-7B31-4CE6-9158-F7E2BF7ED7A3}"/>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US DOT logo. ">
              <a:extLst>
                <a:ext uri="{FF2B5EF4-FFF2-40B4-BE49-F238E27FC236}">
                  <a16:creationId xmlns:a16="http://schemas.microsoft.com/office/drawing/2014/main" id="{E413A623-EC18-46C5-A40D-F0B87CCC5A1A}"/>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3" name="Picture 12" descr="A picture containing text&#10;&#10;Description automatically generated">
            <a:extLst>
              <a:ext uri="{FF2B5EF4-FFF2-40B4-BE49-F238E27FC236}">
                <a16:creationId xmlns:a16="http://schemas.microsoft.com/office/drawing/2014/main" id="{466E9002-2CFF-4D15-AF1A-5B2EE7D4EB1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1870464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8475-907A-4422-9A2E-67A8DD07BB0D}"/>
              </a:ext>
            </a:extLst>
          </p:cNvPr>
          <p:cNvSpPr>
            <a:spLocks noGrp="1"/>
          </p:cNvSpPr>
          <p:nvPr>
            <p:ph type="title"/>
          </p:nvPr>
        </p:nvSpPr>
        <p:spPr>
          <a:xfrm>
            <a:off x="838200" y="669924"/>
            <a:ext cx="10515600" cy="1020764"/>
          </a:xfrm>
        </p:spPr>
        <p:txBody>
          <a:bodyPr/>
          <a:lstStyle>
            <a:lvl1pPr>
              <a:defRPr>
                <a:solidFill>
                  <a:schemeClr val="accent6"/>
                </a:solidFill>
              </a:defRPr>
            </a:lvl1pPr>
          </a:lstStyle>
          <a:p>
            <a:r>
              <a:rPr lang="en-US" dirty="0"/>
              <a:t>Click to edit Master title style</a:t>
            </a:r>
          </a:p>
        </p:txBody>
      </p:sp>
    </p:spTree>
    <p:extLst>
      <p:ext uri="{BB962C8B-B14F-4D97-AF65-F5344CB8AC3E}">
        <p14:creationId xmlns:p14="http://schemas.microsoft.com/office/powerpoint/2010/main" val="2281106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Question mark textured background. ">
            <a:extLst>
              <a:ext uri="{FF2B5EF4-FFF2-40B4-BE49-F238E27FC236}">
                <a16:creationId xmlns:a16="http://schemas.microsoft.com/office/drawing/2014/main" id="{EEA66419-E0D0-4A6B-A44E-153895EC072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1" y="-5187"/>
            <a:ext cx="12200645" cy="6863188"/>
          </a:xfrm>
          <a:prstGeom prst="rect">
            <a:avLst/>
          </a:prstGeom>
        </p:spPr>
      </p:pic>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2820275"/>
            <a:ext cx="5069958" cy="720666"/>
          </a:xfrm>
        </p:spPr>
        <p:txBody>
          <a:bodyPr anchor="b">
            <a:normAutofit/>
          </a:bodyPr>
          <a:lstStyle>
            <a:lvl1pPr algn="ctr">
              <a:defRPr sz="4800">
                <a:solidFill>
                  <a:schemeClr val="accent6"/>
                </a:solidFill>
              </a:defRPr>
            </a:lvl1pPr>
          </a:lstStyle>
          <a:p>
            <a:r>
              <a:rPr lang="en-US" dirty="0"/>
              <a:t>Question?</a:t>
            </a:r>
          </a:p>
        </p:txBody>
      </p:sp>
      <p:grpSp>
        <p:nvGrpSpPr>
          <p:cNvPr id="7" name="Group 6">
            <a:extLst>
              <a:ext uri="{FF2B5EF4-FFF2-40B4-BE49-F238E27FC236}">
                <a16:creationId xmlns:a16="http://schemas.microsoft.com/office/drawing/2014/main" id="{BB36C60A-2C5D-47D2-B8C8-ABB6312E5FA1}"/>
              </a:ext>
              <a:ext uri="{C183D7F6-B498-43B3-948B-1728B52AA6E4}">
                <adec:decorative xmlns:adec="http://schemas.microsoft.com/office/drawing/2017/decorative" val="1"/>
              </a:ext>
            </a:extLst>
          </p:cNvPr>
          <p:cNvGrpSpPr/>
          <p:nvPr userDrawn="1"/>
        </p:nvGrpSpPr>
        <p:grpSpPr>
          <a:xfrm>
            <a:off x="4108447" y="3526388"/>
            <a:ext cx="3975107" cy="64008"/>
            <a:chOff x="4282183" y="3542528"/>
            <a:chExt cx="3975107" cy="64008"/>
          </a:xfrm>
        </p:grpSpPr>
        <p:pic>
          <p:nvPicPr>
            <p:cNvPr id="9" name="Graphic 8">
              <a:extLst>
                <a:ext uri="{FF2B5EF4-FFF2-40B4-BE49-F238E27FC236}">
                  <a16:creationId xmlns:a16="http://schemas.microsoft.com/office/drawing/2014/main" id="{D1548DA4-0C57-44DB-9A2A-1C8DF7E067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2" name="Parallelogram 3">
              <a:extLst>
                <a:ext uri="{FF2B5EF4-FFF2-40B4-BE49-F238E27FC236}">
                  <a16:creationId xmlns:a16="http://schemas.microsoft.com/office/drawing/2014/main" id="{8C3E9108-C3C9-4CCA-82A3-8E27D56DC331}"/>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6D3A1EFE-C81B-4C03-8F4D-80AE7A383D0F}"/>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17" name="Group 16">
            <a:extLst>
              <a:ext uri="{FF2B5EF4-FFF2-40B4-BE49-F238E27FC236}">
                <a16:creationId xmlns:a16="http://schemas.microsoft.com/office/drawing/2014/main" id="{9C4FC1FA-73D1-4D6D-8974-FC7DE43CF58B}"/>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D553A641-3CBD-4D62-87F3-50B6C51589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CBCC6A76-65A6-42C4-A0F2-811BA5B919F0}"/>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descr="U.S. Department of Transportation, Federal Highway Administration logo. ">
            <a:extLst>
              <a:ext uri="{FF2B5EF4-FFF2-40B4-BE49-F238E27FC236}">
                <a16:creationId xmlns:a16="http://schemas.microsoft.com/office/drawing/2014/main" id="{6CE91619-31DA-4ACB-9DE1-275F7FAA33BB}"/>
              </a:ext>
            </a:extLst>
          </p:cNvPr>
          <p:cNvGrpSpPr/>
          <p:nvPr userDrawn="1"/>
        </p:nvGrpSpPr>
        <p:grpSpPr>
          <a:xfrm>
            <a:off x="328719" y="6295114"/>
            <a:ext cx="1110196" cy="435762"/>
            <a:chOff x="290022" y="6147173"/>
            <a:chExt cx="1512938" cy="593842"/>
          </a:xfrm>
        </p:grpSpPr>
        <p:sp>
          <p:nvSpPr>
            <p:cNvPr id="21" name="Rectangle 20">
              <a:extLst>
                <a:ext uri="{FF2B5EF4-FFF2-40B4-BE49-F238E27FC236}">
                  <a16:creationId xmlns:a16="http://schemas.microsoft.com/office/drawing/2014/main" id="{7D1059F4-1D19-4D6E-92AC-1353D5F4AD73}"/>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US DOT logo. ">
              <a:extLst>
                <a:ext uri="{FF2B5EF4-FFF2-40B4-BE49-F238E27FC236}">
                  <a16:creationId xmlns:a16="http://schemas.microsoft.com/office/drawing/2014/main" id="{46C53417-D45D-4DB9-8748-EBEA6CC81C84}"/>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24" name="Picture 23" descr="A picture containing text&#10;&#10;Description automatically generated">
            <a:extLst>
              <a:ext uri="{FF2B5EF4-FFF2-40B4-BE49-F238E27FC236}">
                <a16:creationId xmlns:a16="http://schemas.microsoft.com/office/drawing/2014/main" id="{77E3E0A9-26D1-4C1A-B64C-097E148FD5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1371217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2" name="Picture 11" descr="Multi-lane highway full of cars. ">
            <a:extLst>
              <a:ext uri="{FF2B5EF4-FFF2-40B4-BE49-F238E27FC236}">
                <a16:creationId xmlns:a16="http://schemas.microsoft.com/office/drawing/2014/main" id="{105F7969-75D5-47B4-B7B1-D7C7C34F70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1112"/>
            <a:ext cx="12192000" cy="3417888"/>
          </a:xfrm>
          <a:prstGeom prst="rect">
            <a:avLst/>
          </a:prstGeom>
        </p:spPr>
      </p:pic>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FC4AAD4-B1C3-4BB7-8169-4FB142EEA092}"/>
              </a:ext>
              <a:ext uri="{C183D7F6-B498-43B3-948B-1728B52AA6E4}">
                <adec:decorative xmlns:adec="http://schemas.microsoft.com/office/drawing/2017/decorative" val="1"/>
              </a:ext>
            </a:extLst>
          </p:cNvPr>
          <p:cNvSpPr/>
          <p:nvPr userDrawn="1"/>
        </p:nvSpPr>
        <p:spPr>
          <a:xfrm>
            <a:off x="793381" y="871876"/>
            <a:ext cx="10605238" cy="5114249"/>
          </a:xfrm>
          <a:prstGeom prst="rect">
            <a:avLst/>
          </a:prstGeom>
          <a:solidFill>
            <a:schemeClr val="bg1"/>
          </a:solidFill>
          <a:ln w="28575">
            <a:solidFill>
              <a:srgbClr val="FFCF0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1414130"/>
            <a:ext cx="5069958" cy="720666"/>
          </a:xfrm>
        </p:spPr>
        <p:txBody>
          <a:bodyPr anchor="b">
            <a:normAutofit/>
          </a:bodyPr>
          <a:lstStyle>
            <a:lvl1pPr algn="ctr">
              <a:defRPr sz="4800">
                <a:solidFill>
                  <a:schemeClr val="accent6"/>
                </a:solidFill>
              </a:defRPr>
            </a:lvl1pPr>
          </a:lstStyle>
          <a:p>
            <a:r>
              <a:rPr lang="en-US" dirty="0"/>
              <a:t>Contact</a:t>
            </a:r>
          </a:p>
        </p:txBody>
      </p:sp>
      <p:grpSp>
        <p:nvGrpSpPr>
          <p:cNvPr id="13" name="Group 12">
            <a:extLst>
              <a:ext uri="{FF2B5EF4-FFF2-40B4-BE49-F238E27FC236}">
                <a16:creationId xmlns:a16="http://schemas.microsoft.com/office/drawing/2014/main" id="{3C28FABC-CBC7-44A6-81B3-34D4DFCAEB74}"/>
              </a:ext>
              <a:ext uri="{C183D7F6-B498-43B3-948B-1728B52AA6E4}">
                <adec:decorative xmlns:adec="http://schemas.microsoft.com/office/drawing/2017/decorative" val="1"/>
              </a:ext>
            </a:extLst>
          </p:cNvPr>
          <p:cNvGrpSpPr/>
          <p:nvPr userDrawn="1"/>
        </p:nvGrpSpPr>
        <p:grpSpPr>
          <a:xfrm>
            <a:off x="4108447" y="2111662"/>
            <a:ext cx="3975107" cy="64008"/>
            <a:chOff x="4282183" y="3542528"/>
            <a:chExt cx="3975107" cy="64008"/>
          </a:xfrm>
        </p:grpSpPr>
        <p:pic>
          <p:nvPicPr>
            <p:cNvPr id="15" name="Graphic 14">
              <a:extLst>
                <a:ext uri="{FF2B5EF4-FFF2-40B4-BE49-F238E27FC236}">
                  <a16:creationId xmlns:a16="http://schemas.microsoft.com/office/drawing/2014/main" id="{91890332-4FFE-4C98-9AB0-206FD8D8A1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6" name="Parallelogram 3">
              <a:extLst>
                <a:ext uri="{FF2B5EF4-FFF2-40B4-BE49-F238E27FC236}">
                  <a16:creationId xmlns:a16="http://schemas.microsoft.com/office/drawing/2014/main" id="{40C8AF5B-B3A5-40A2-A384-CE2EA50A75D1}"/>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a:extLst>
              <a:ext uri="{FF2B5EF4-FFF2-40B4-BE49-F238E27FC236}">
                <a16:creationId xmlns:a16="http://schemas.microsoft.com/office/drawing/2014/main" id="{38FAA9EA-C4F2-48A4-97CA-A893DCDF9D84}"/>
              </a:ext>
            </a:extLst>
          </p:cNvPr>
          <p:cNvSpPr>
            <a:spLocks noGrp="1"/>
          </p:cNvSpPr>
          <p:nvPr>
            <p:ph type="body" sz="quarter" idx="10" hasCustomPrompt="1"/>
          </p:nvPr>
        </p:nvSpPr>
        <p:spPr>
          <a:xfrm>
            <a:off x="2250532" y="2679701"/>
            <a:ext cx="3778250" cy="526266"/>
          </a:xfrm>
        </p:spPr>
        <p:txBody>
          <a:bodyPr>
            <a:noAutofit/>
          </a:bodyPr>
          <a:lstStyle>
            <a:lvl1pPr marL="0" indent="0" algn="ctr">
              <a:buNone/>
              <a:defRPr>
                <a:solidFill>
                  <a:srgbClr val="30775F"/>
                </a:solidFill>
              </a:defRPr>
            </a:lvl1pPr>
          </a:lstStyle>
          <a:p>
            <a:pPr lvl="0"/>
            <a:r>
              <a:rPr lang="en-US" dirty="0"/>
              <a:t>Click to Enter Name</a:t>
            </a:r>
          </a:p>
        </p:txBody>
      </p:sp>
      <p:sp>
        <p:nvSpPr>
          <p:cNvPr id="20" name="Text Placeholder 19">
            <a:extLst>
              <a:ext uri="{FF2B5EF4-FFF2-40B4-BE49-F238E27FC236}">
                <a16:creationId xmlns:a16="http://schemas.microsoft.com/office/drawing/2014/main" id="{AA3B83E6-9629-467D-8A6F-F67D21AF351E}"/>
              </a:ext>
            </a:extLst>
          </p:cNvPr>
          <p:cNvSpPr>
            <a:spLocks noGrp="1"/>
          </p:cNvSpPr>
          <p:nvPr>
            <p:ph type="body" sz="quarter" idx="11" hasCustomPrompt="1"/>
          </p:nvPr>
        </p:nvSpPr>
        <p:spPr>
          <a:xfrm>
            <a:off x="2250532" y="3206750"/>
            <a:ext cx="3778250" cy="1379011"/>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sp>
        <p:nvSpPr>
          <p:cNvPr id="24" name="Text Placeholder 23">
            <a:extLst>
              <a:ext uri="{FF2B5EF4-FFF2-40B4-BE49-F238E27FC236}">
                <a16:creationId xmlns:a16="http://schemas.microsoft.com/office/drawing/2014/main" id="{CE50E9BD-518D-4610-98D2-2703D1C9AE1C}"/>
              </a:ext>
            </a:extLst>
          </p:cNvPr>
          <p:cNvSpPr>
            <a:spLocks noGrp="1"/>
          </p:cNvSpPr>
          <p:nvPr>
            <p:ph type="body" sz="quarter" idx="12" hasCustomPrompt="1"/>
          </p:nvPr>
        </p:nvSpPr>
        <p:spPr>
          <a:xfrm>
            <a:off x="6149165" y="2693279"/>
            <a:ext cx="3778250" cy="515938"/>
          </a:xfrm>
        </p:spPr>
        <p:txBody>
          <a:bodyPr>
            <a:noAutofit/>
          </a:bodyPr>
          <a:lstStyle>
            <a:lvl1pPr marL="0" indent="0" algn="ctr">
              <a:buNone/>
              <a:defRPr>
                <a:solidFill>
                  <a:srgbClr val="30775F"/>
                </a:solidFill>
              </a:defRPr>
            </a:lvl1pPr>
          </a:lstStyle>
          <a:p>
            <a:pPr lvl="0"/>
            <a:r>
              <a:rPr lang="en-US" dirty="0"/>
              <a:t>Click to Enter Name</a:t>
            </a:r>
          </a:p>
          <a:p>
            <a:pPr lvl="4"/>
            <a:endParaRPr lang="en-US" dirty="0"/>
          </a:p>
        </p:txBody>
      </p:sp>
      <p:sp>
        <p:nvSpPr>
          <p:cNvPr id="26" name="Text Placeholder 25">
            <a:extLst>
              <a:ext uri="{FF2B5EF4-FFF2-40B4-BE49-F238E27FC236}">
                <a16:creationId xmlns:a16="http://schemas.microsoft.com/office/drawing/2014/main" id="{3D421807-F9B7-4445-AE7B-119273FF6005}"/>
              </a:ext>
            </a:extLst>
          </p:cNvPr>
          <p:cNvSpPr>
            <a:spLocks noGrp="1"/>
          </p:cNvSpPr>
          <p:nvPr>
            <p:ph type="body" sz="quarter" idx="13" hasCustomPrompt="1"/>
          </p:nvPr>
        </p:nvSpPr>
        <p:spPr>
          <a:xfrm>
            <a:off x="6149165" y="3206750"/>
            <a:ext cx="3778250" cy="1377950"/>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grpSp>
        <p:nvGrpSpPr>
          <p:cNvPr id="17" name="Group 16">
            <a:extLst>
              <a:ext uri="{FF2B5EF4-FFF2-40B4-BE49-F238E27FC236}">
                <a16:creationId xmlns:a16="http://schemas.microsoft.com/office/drawing/2014/main" id="{86999BFF-966E-430D-B1BD-D0173E075EDC}"/>
              </a:ext>
            </a:extLst>
          </p:cNvPr>
          <p:cNvGrpSpPr/>
          <p:nvPr userDrawn="1"/>
        </p:nvGrpSpPr>
        <p:grpSpPr>
          <a:xfrm>
            <a:off x="1034638" y="5169249"/>
            <a:ext cx="1512938" cy="593842"/>
            <a:chOff x="290022" y="6147173"/>
            <a:chExt cx="1512938" cy="593842"/>
          </a:xfrm>
        </p:grpSpPr>
        <p:sp>
          <p:nvSpPr>
            <p:cNvPr id="18" name="Rectangle 17">
              <a:extLst>
                <a:ext uri="{FF2B5EF4-FFF2-40B4-BE49-F238E27FC236}">
                  <a16:creationId xmlns:a16="http://schemas.microsoft.com/office/drawing/2014/main" id="{3B001037-484F-4477-A1A2-41D6369FD873}"/>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US DOT logo. ">
              <a:extLst>
                <a:ext uri="{FF2B5EF4-FFF2-40B4-BE49-F238E27FC236}">
                  <a16:creationId xmlns:a16="http://schemas.microsoft.com/office/drawing/2014/main" id="{23B149AA-53A6-4680-A479-97ACE3401185}"/>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sp>
        <p:nvSpPr>
          <p:cNvPr id="22" name="Slide Number Placeholder 5">
            <a:extLst>
              <a:ext uri="{FF2B5EF4-FFF2-40B4-BE49-F238E27FC236}">
                <a16:creationId xmlns:a16="http://schemas.microsoft.com/office/drawing/2014/main" id="{F69535C8-3E85-4D02-9C9A-581C079BCE9A}"/>
              </a:ext>
            </a:extLst>
          </p:cNvPr>
          <p:cNvSpPr>
            <a:spLocks noGrp="1"/>
          </p:cNvSpPr>
          <p:nvPr>
            <p:ph type="sldNum" sz="quarter" idx="15"/>
          </p:nvPr>
        </p:nvSpPr>
        <p:spPr>
          <a:xfrm>
            <a:off x="11145290" y="6382043"/>
            <a:ext cx="771525" cy="234234"/>
          </a:xfrm>
          <a:prstGeom prst="rect">
            <a:avLst/>
          </a:prstGeom>
        </p:spPr>
        <p:txBody>
          <a:bodyPr vert="horz" lIns="91440" tIns="45720" rIns="91440" bIns="45720" rtlCol="0" anchor="ctr"/>
          <a:lstStyle>
            <a:lvl1pPr algn="r">
              <a:defRPr sz="1200">
                <a:solidFill>
                  <a:schemeClr val="bg1"/>
                </a:solidFill>
              </a:defRPr>
            </a:lvl1pPr>
          </a:lstStyle>
          <a:p>
            <a:fld id="{29691912-3321-4F2D-A980-9CA5FE309265}" type="slidenum">
              <a:rPr lang="en-US" smtClean="0"/>
              <a:pPr/>
              <a:t>‹#›</a:t>
            </a:fld>
            <a:endParaRPr lang="en-US" dirty="0"/>
          </a:p>
        </p:txBody>
      </p:sp>
      <p:sp>
        <p:nvSpPr>
          <p:cNvPr id="23" name="TextBox 22">
            <a:extLst>
              <a:ext uri="{FF2B5EF4-FFF2-40B4-BE49-F238E27FC236}">
                <a16:creationId xmlns:a16="http://schemas.microsoft.com/office/drawing/2014/main" id="{EA793FA8-D3ED-4F0D-BA5B-376E325282DA}"/>
              </a:ext>
            </a:extLst>
          </p:cNvPr>
          <p:cNvSpPr txBox="1"/>
          <p:nvPr userDrawn="1"/>
        </p:nvSpPr>
        <p:spPr>
          <a:xfrm>
            <a:off x="793381" y="6363831"/>
            <a:ext cx="2355012" cy="230832"/>
          </a:xfrm>
          <a:prstGeom prst="rect">
            <a:avLst/>
          </a:prstGeom>
          <a:noFill/>
        </p:spPr>
        <p:txBody>
          <a:bodyPr wrap="square" rtlCol="0">
            <a:spAutoFit/>
          </a:bodyPr>
          <a:lstStyle/>
          <a:p>
            <a:pPr algn="l"/>
            <a:r>
              <a:rPr lang="en-US" sz="900" dirty="0">
                <a:solidFill>
                  <a:schemeClr val="bg1"/>
                </a:solidFill>
                <a:latin typeface="Arial" panose="020B0604020202020204" pitchFamily="34" charset="0"/>
                <a:cs typeface="Arial" panose="020B0604020202020204" pitchFamily="34" charset="0"/>
              </a:rPr>
              <a:t>© </a:t>
            </a:r>
            <a:r>
              <a:rPr lang="en-US" sz="900" dirty="0" err="1">
                <a:solidFill>
                  <a:schemeClr val="bg1"/>
                </a:solidFill>
                <a:latin typeface="Arial" panose="020B0604020202020204" pitchFamily="34" charset="0"/>
                <a:cs typeface="Arial" panose="020B0604020202020204" pitchFamily="34" charset="0"/>
              </a:rPr>
              <a:t>Peeterv</a:t>
            </a:r>
            <a:r>
              <a:rPr lang="en-US" sz="900" dirty="0">
                <a:solidFill>
                  <a:schemeClr val="bg1"/>
                </a:solidFill>
                <a:latin typeface="Arial" panose="020B0604020202020204" pitchFamily="34" charset="0"/>
                <a:cs typeface="Arial" panose="020B0604020202020204" pitchFamily="34" charset="0"/>
              </a:rPr>
              <a:t> / iStock.</a:t>
            </a:r>
          </a:p>
        </p:txBody>
      </p:sp>
      <p:pic>
        <p:nvPicPr>
          <p:cNvPr id="25" name="Picture 24" descr="A picture containing text&#10;&#10;Description automatically generated">
            <a:extLst>
              <a:ext uri="{FF2B5EF4-FFF2-40B4-BE49-F238E27FC236}">
                <a16:creationId xmlns:a16="http://schemas.microsoft.com/office/drawing/2014/main" id="{7231FCB5-BA73-4B66-9227-167D433A86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65400" y="5449197"/>
            <a:ext cx="1684938" cy="373076"/>
          </a:xfrm>
          <a:prstGeom prst="rect">
            <a:avLst/>
          </a:prstGeom>
        </p:spPr>
      </p:pic>
    </p:spTree>
    <p:extLst>
      <p:ext uri="{BB962C8B-B14F-4D97-AF65-F5344CB8AC3E}">
        <p14:creationId xmlns:p14="http://schemas.microsoft.com/office/powerpoint/2010/main" val="3142643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4763"/>
            <a:ext cx="7353300" cy="6848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grpSp>
        <p:nvGrpSpPr>
          <p:cNvPr id="9" name="Group 8">
            <a:extLst>
              <a:ext uri="{FF2B5EF4-FFF2-40B4-BE49-F238E27FC236}">
                <a16:creationId xmlns:a16="http://schemas.microsoft.com/office/drawing/2014/main" id="{470C458D-943B-4EF2-80D4-603B6B668D59}"/>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0" name="Graphic 9">
              <a:extLst>
                <a:ext uri="{FF2B5EF4-FFF2-40B4-BE49-F238E27FC236}">
                  <a16:creationId xmlns:a16="http://schemas.microsoft.com/office/drawing/2014/main" id="{B06182F7-D631-4A9B-9BB8-DD36979D38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6535" y="4211366"/>
              <a:ext cx="1216152" cy="64008"/>
            </a:xfrm>
            <a:prstGeom prst="rect">
              <a:avLst/>
            </a:prstGeom>
          </p:spPr>
        </p:pic>
        <p:sp>
          <p:nvSpPr>
            <p:cNvPr id="11" name="Parallelogram 3">
              <a:extLst>
                <a:ext uri="{FF2B5EF4-FFF2-40B4-BE49-F238E27FC236}">
                  <a16:creationId xmlns:a16="http://schemas.microsoft.com/office/drawing/2014/main" id="{57D76289-545D-4581-AC65-03A022895CF6}"/>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5" name="Picture Placeholder 4">
            <a:extLst>
              <a:ext uri="{FF2B5EF4-FFF2-40B4-BE49-F238E27FC236}">
                <a16:creationId xmlns:a16="http://schemas.microsoft.com/office/drawing/2014/main" id="{FE2087F6-C6FA-425E-A3BD-A202D955A46D}"/>
              </a:ext>
            </a:extLst>
          </p:cNvPr>
          <p:cNvSpPr>
            <a:spLocks noGrp="1"/>
          </p:cNvSpPr>
          <p:nvPr>
            <p:ph type="pic" sz="quarter" idx="11"/>
          </p:nvPr>
        </p:nvSpPr>
        <p:spPr>
          <a:xfrm>
            <a:off x="7353301" y="0"/>
            <a:ext cx="4824412" cy="6857999"/>
          </a:xfrm>
        </p:spPr>
        <p:txBody>
          <a:bodyPr/>
          <a:lstStyle/>
          <a:p>
            <a:endParaRPr lang="en-US"/>
          </a:p>
        </p:txBody>
      </p:sp>
      <p:sp>
        <p:nvSpPr>
          <p:cNvPr id="14" name="Text Placeholder 7">
            <a:extLst>
              <a:ext uri="{FF2B5EF4-FFF2-40B4-BE49-F238E27FC236}">
                <a16:creationId xmlns:a16="http://schemas.microsoft.com/office/drawing/2014/main" id="{B84F69AC-6496-469E-91D1-868428653C1C}"/>
              </a:ext>
            </a:extLst>
          </p:cNvPr>
          <p:cNvSpPr>
            <a:spLocks noGrp="1"/>
          </p:cNvSpPr>
          <p:nvPr>
            <p:ph type="body" sz="quarter" idx="12" hasCustomPrompt="1"/>
          </p:nvPr>
        </p:nvSpPr>
        <p:spPr>
          <a:xfrm>
            <a:off x="4684137" y="6473988"/>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6" name="Picture 15" descr="US DOT logo. ">
            <a:extLst>
              <a:ext uri="{FF2B5EF4-FFF2-40B4-BE49-F238E27FC236}">
                <a16:creationId xmlns:a16="http://schemas.microsoft.com/office/drawing/2014/main" id="{E7DD8FEE-E4AE-4B23-984C-21212ABB7C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6092" y="226241"/>
            <a:ext cx="1163146" cy="461838"/>
          </a:xfrm>
          <a:prstGeom prst="rect">
            <a:avLst/>
          </a:prstGeom>
        </p:spPr>
      </p:pic>
    </p:spTree>
    <p:extLst>
      <p:ext uri="{BB962C8B-B14F-4D97-AF65-F5344CB8AC3E}">
        <p14:creationId xmlns:p14="http://schemas.microsoft.com/office/powerpoint/2010/main" val="56890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rgbClr val="1D3B6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10515600" cy="4269167"/>
          </a:xfrm>
        </p:spPr>
        <p:txBody>
          <a:bodyPr/>
          <a:lstStyle>
            <a:lvl1pPr marL="404813" indent="-404813">
              <a:spcBef>
                <a:spcPts val="1800"/>
              </a:spcBef>
              <a:buClr>
                <a:schemeClr val="bg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D455D0F4-BBAC-42EB-BE77-EEA091D0386E}"/>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chemeClr val="tx1"/>
                </a:solidFill>
              </a:defRPr>
            </a:lvl1pPr>
          </a:lstStyle>
          <a:p>
            <a:fld id="{29691912-3321-4F2D-A980-9CA5FE309265}" type="slidenum">
              <a:rPr lang="en-US" smtClean="0"/>
              <a:pPr/>
              <a:t>‹#›</a:t>
            </a:fld>
            <a:endParaRPr lang="en-US" dirty="0"/>
          </a:p>
        </p:txBody>
      </p:sp>
      <p:grpSp>
        <p:nvGrpSpPr>
          <p:cNvPr id="14" name="Group 13">
            <a:extLst>
              <a:ext uri="{FF2B5EF4-FFF2-40B4-BE49-F238E27FC236}">
                <a16:creationId xmlns:a16="http://schemas.microsoft.com/office/drawing/2014/main" id="{55F45FB2-17F1-4C4B-9F96-B092E24E334E}"/>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5" name="Graphic 14">
              <a:extLst>
                <a:ext uri="{FF2B5EF4-FFF2-40B4-BE49-F238E27FC236}">
                  <a16:creationId xmlns:a16="http://schemas.microsoft.com/office/drawing/2014/main" id="{F68D98FD-69CD-4C08-9A82-97B84D2A45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7" name="Parallelogram 3">
              <a:extLst>
                <a:ext uri="{FF2B5EF4-FFF2-40B4-BE49-F238E27FC236}">
                  <a16:creationId xmlns:a16="http://schemas.microsoft.com/office/drawing/2014/main" id="{BE14F5D6-F265-467D-983D-C9E491936F96}"/>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descr="U.S. Department of Transportation, Federal Highway Administration logo. ">
            <a:extLst>
              <a:ext uri="{FF2B5EF4-FFF2-40B4-BE49-F238E27FC236}">
                <a16:creationId xmlns:a16="http://schemas.microsoft.com/office/drawing/2014/main" id="{52DE306C-F468-4B64-A907-6973B87F0CD1}"/>
              </a:ext>
            </a:extLst>
          </p:cNvPr>
          <p:cNvGrpSpPr/>
          <p:nvPr userDrawn="1"/>
        </p:nvGrpSpPr>
        <p:grpSpPr>
          <a:xfrm>
            <a:off x="328719" y="6295114"/>
            <a:ext cx="1110196" cy="435762"/>
            <a:chOff x="290022" y="6147173"/>
            <a:chExt cx="1512938" cy="593842"/>
          </a:xfrm>
        </p:grpSpPr>
        <p:sp>
          <p:nvSpPr>
            <p:cNvPr id="23" name="Rectangle 22">
              <a:extLst>
                <a:ext uri="{FF2B5EF4-FFF2-40B4-BE49-F238E27FC236}">
                  <a16:creationId xmlns:a16="http://schemas.microsoft.com/office/drawing/2014/main" id="{8654BEC7-3158-427D-8334-29410EB42340}"/>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US DOT logo. ">
              <a:extLst>
                <a:ext uri="{FF2B5EF4-FFF2-40B4-BE49-F238E27FC236}">
                  <a16:creationId xmlns:a16="http://schemas.microsoft.com/office/drawing/2014/main" id="{1807D796-2AFE-4AA0-B032-6E35F5FAB618}"/>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6" name="Picture 15" descr="A picture containing text&#10;&#10;Description automatically generated">
            <a:extLst>
              <a:ext uri="{FF2B5EF4-FFF2-40B4-BE49-F238E27FC236}">
                <a16:creationId xmlns:a16="http://schemas.microsoft.com/office/drawing/2014/main" id="{51768287-980D-47B1-B97D-53305DA3930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35025897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 Stati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pic>
        <p:nvPicPr>
          <p:cNvPr id="11" name="Picture Placeholder 16" descr="Various icons representing highway research and technology overlay a blurred street and traffic background. ">
            <a:extLst>
              <a:ext uri="{FF2B5EF4-FFF2-40B4-BE49-F238E27FC236}">
                <a16:creationId xmlns:a16="http://schemas.microsoft.com/office/drawing/2014/main" id="{C3EA10A4-8F0D-4FBC-B612-CC516DA41E1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350034" y="0"/>
            <a:ext cx="4841966" cy="6857999"/>
          </a:xfrm>
          <a:prstGeom prst="rect">
            <a:avLst/>
          </a:prstGeom>
        </p:spPr>
      </p:pic>
      <p:grpSp>
        <p:nvGrpSpPr>
          <p:cNvPr id="13" name="Group 12">
            <a:extLst>
              <a:ext uri="{FF2B5EF4-FFF2-40B4-BE49-F238E27FC236}">
                <a16:creationId xmlns:a16="http://schemas.microsoft.com/office/drawing/2014/main" id="{BAD5B3C9-DC90-4E37-9DC3-8DC568B4FA4B}"/>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4" name="Graphic 13">
              <a:extLst>
                <a:ext uri="{FF2B5EF4-FFF2-40B4-BE49-F238E27FC236}">
                  <a16:creationId xmlns:a16="http://schemas.microsoft.com/office/drawing/2014/main" id="{480FEA61-7DC0-4B75-A464-B6427B12EB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46535" y="4211366"/>
              <a:ext cx="1216152" cy="64008"/>
            </a:xfrm>
            <a:prstGeom prst="rect">
              <a:avLst/>
            </a:prstGeom>
          </p:spPr>
        </p:pic>
        <p:sp>
          <p:nvSpPr>
            <p:cNvPr id="16" name="Parallelogram 3">
              <a:extLst>
                <a:ext uri="{FF2B5EF4-FFF2-40B4-BE49-F238E27FC236}">
                  <a16:creationId xmlns:a16="http://schemas.microsoft.com/office/drawing/2014/main" id="{ED62C099-7313-4EF1-97D6-C5FCD65F0B73}"/>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US DOT logo. ">
            <a:extLst>
              <a:ext uri="{FF2B5EF4-FFF2-40B4-BE49-F238E27FC236}">
                <a16:creationId xmlns:a16="http://schemas.microsoft.com/office/drawing/2014/main" id="{A488F7D8-A269-475A-A9CE-4C69770D2B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6092" y="226241"/>
            <a:ext cx="1163146" cy="461838"/>
          </a:xfrm>
          <a:prstGeom prst="rect">
            <a:avLst/>
          </a:prstGeom>
        </p:spPr>
      </p:pic>
      <p:sp>
        <p:nvSpPr>
          <p:cNvPr id="20" name="TextBox 19">
            <a:extLst>
              <a:ext uri="{FF2B5EF4-FFF2-40B4-BE49-F238E27FC236}">
                <a16:creationId xmlns:a16="http://schemas.microsoft.com/office/drawing/2014/main" id="{40B372EB-5228-4072-A7BF-A97AADE5FBAB}"/>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Arial" panose="020B0604020202020204" pitchFamily="34" charset="0"/>
                <a:cs typeface="Arial" panose="020B0604020202020204" pitchFamily="34" charset="0"/>
              </a:rPr>
              <a:t>© </a:t>
            </a:r>
            <a:r>
              <a:rPr lang="en-US" sz="900" dirty="0" err="1">
                <a:solidFill>
                  <a:schemeClr val="bg1"/>
                </a:solidFill>
                <a:latin typeface="Arial" panose="020B0604020202020204" pitchFamily="34" charset="0"/>
                <a:cs typeface="Arial" panose="020B0604020202020204" pitchFamily="34" charset="0"/>
              </a:rPr>
              <a:t>USchools</a:t>
            </a:r>
            <a:r>
              <a:rPr lang="en-US" sz="900" dirty="0">
                <a:solidFill>
                  <a:schemeClr val="bg1"/>
                </a:solidFill>
                <a:latin typeface="Arial" panose="020B0604020202020204" pitchFamily="34" charset="0"/>
                <a:cs typeface="Arial" panose="020B0604020202020204" pitchFamily="34" charset="0"/>
              </a:rPr>
              <a:t> / iStock.</a:t>
            </a:r>
          </a:p>
        </p:txBody>
      </p:sp>
    </p:spTree>
    <p:extLst>
      <p:ext uri="{BB962C8B-B14F-4D97-AF65-F5344CB8AC3E}">
        <p14:creationId xmlns:p14="http://schemas.microsoft.com/office/powerpoint/2010/main" val="513836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24FD02E-15D1-4298-A473-B21335220E9E}"/>
              </a:ext>
            </a:extLst>
          </p:cNvPr>
          <p:cNvSpPr>
            <a:spLocks noGrp="1"/>
          </p:cNvSpPr>
          <p:nvPr>
            <p:ph type="pic" sz="quarter" idx="10"/>
          </p:nvPr>
        </p:nvSpPr>
        <p:spPr>
          <a:xfrm>
            <a:off x="0" y="0"/>
            <a:ext cx="12192000" cy="3457574"/>
          </a:xfrm>
        </p:spPr>
        <p:txBody>
          <a:bodyPr/>
          <a:lstStyle/>
          <a:p>
            <a:endParaRPr lang="en-US" dirty="0"/>
          </a:p>
        </p:txBody>
      </p:sp>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57574"/>
            <a:ext cx="12192000" cy="34004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23F6B21-BEB9-4061-A6FD-0AB5A3AB9305}"/>
              </a:ext>
              <a:ext uri="{C183D7F6-B498-43B3-948B-1728B52AA6E4}">
                <adec:decorative xmlns:adec="http://schemas.microsoft.com/office/drawing/2017/decorative" val="1"/>
              </a:ext>
            </a:extLst>
          </p:cNvPr>
          <p:cNvGrpSpPr/>
          <p:nvPr userDrawn="1"/>
        </p:nvGrpSpPr>
        <p:grpSpPr>
          <a:xfrm>
            <a:off x="-9098" y="3466434"/>
            <a:ext cx="12210196" cy="64008"/>
            <a:chOff x="-9098" y="3444238"/>
            <a:chExt cx="12210196" cy="64008"/>
          </a:xfrm>
        </p:grpSpPr>
        <p:pic>
          <p:nvPicPr>
            <p:cNvPr id="9" name="Graphic 8">
              <a:extLst>
                <a:ext uri="{FF2B5EF4-FFF2-40B4-BE49-F238E27FC236}">
                  <a16:creationId xmlns:a16="http://schemas.microsoft.com/office/drawing/2014/main" id="{753D68BE-447F-42B3-97C5-95485717C9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84946" y="3444238"/>
              <a:ext cx="1216152" cy="64008"/>
            </a:xfrm>
            <a:prstGeom prst="rect">
              <a:avLst/>
            </a:prstGeom>
          </p:spPr>
        </p:pic>
        <p:sp>
          <p:nvSpPr>
            <p:cNvPr id="10" name="Parallelogram 3">
              <a:extLst>
                <a:ext uri="{FF2B5EF4-FFF2-40B4-BE49-F238E27FC236}">
                  <a16:creationId xmlns:a16="http://schemas.microsoft.com/office/drawing/2014/main" id="{8D0B4EE8-5E5E-400E-A658-C1CA975ABDCC}"/>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rm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10515600" cy="506412"/>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sp>
        <p:nvSpPr>
          <p:cNvPr id="13" name="Text Placeholder 7">
            <a:extLst>
              <a:ext uri="{FF2B5EF4-FFF2-40B4-BE49-F238E27FC236}">
                <a16:creationId xmlns:a16="http://schemas.microsoft.com/office/drawing/2014/main" id="{D5EF5A86-4650-4C4B-99D2-FBEA005E81AE}"/>
              </a:ext>
            </a:extLst>
          </p:cNvPr>
          <p:cNvSpPr>
            <a:spLocks noGrp="1"/>
          </p:cNvSpPr>
          <p:nvPr>
            <p:ph type="body" sz="quarter" idx="12" hasCustomPrompt="1"/>
          </p:nvPr>
        </p:nvSpPr>
        <p:spPr>
          <a:xfrm>
            <a:off x="9489057" y="3617723"/>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5" name="Picture 14" descr="US DOT logo. ">
            <a:extLst>
              <a:ext uri="{FF2B5EF4-FFF2-40B4-BE49-F238E27FC236}">
                <a16:creationId xmlns:a16="http://schemas.microsoft.com/office/drawing/2014/main" id="{594FC232-895E-43C7-BC70-14A24D7B7F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49600" y="5715044"/>
            <a:ext cx="1163146" cy="461838"/>
          </a:xfrm>
          <a:prstGeom prst="rect">
            <a:avLst/>
          </a:prstGeom>
        </p:spPr>
      </p:pic>
    </p:spTree>
    <p:extLst>
      <p:ext uri="{BB962C8B-B14F-4D97-AF65-F5344CB8AC3E}">
        <p14:creationId xmlns:p14="http://schemas.microsoft.com/office/powerpoint/2010/main" val="2723803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Slide - Static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10" descr="Various icons representing highway research and technology overlay a blurred street and traffic background. ">
            <a:extLst>
              <a:ext uri="{FF2B5EF4-FFF2-40B4-BE49-F238E27FC236}">
                <a16:creationId xmlns:a16="http://schemas.microsoft.com/office/drawing/2014/main" id="{FAB1C8F9-274E-4695-A95D-A35442F0AB5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3457574"/>
          </a:xfrm>
          <a:prstGeom prst="rect">
            <a:avLst/>
          </a:prstGeom>
        </p:spPr>
      </p:pic>
      <p:grpSp>
        <p:nvGrpSpPr>
          <p:cNvPr id="19" name="Group 18">
            <a:extLst>
              <a:ext uri="{FF2B5EF4-FFF2-40B4-BE49-F238E27FC236}">
                <a16:creationId xmlns:a16="http://schemas.microsoft.com/office/drawing/2014/main" id="{E22A044D-701D-4FFD-A683-DA6D5842D816}"/>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17" name="Graphic 16">
              <a:extLst>
                <a:ext uri="{FF2B5EF4-FFF2-40B4-BE49-F238E27FC236}">
                  <a16:creationId xmlns:a16="http://schemas.microsoft.com/office/drawing/2014/main" id="{6DB8DE3B-2632-4CE3-9393-D59B93CE8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84946" y="3444238"/>
              <a:ext cx="1216152" cy="64008"/>
            </a:xfrm>
            <a:prstGeom prst="rect">
              <a:avLst/>
            </a:prstGeom>
          </p:spPr>
        </p:pic>
        <p:sp>
          <p:nvSpPr>
            <p:cNvPr id="18" name="Parallelogram 3">
              <a:extLst>
                <a:ext uri="{FF2B5EF4-FFF2-40B4-BE49-F238E27FC236}">
                  <a16:creationId xmlns:a16="http://schemas.microsoft.com/office/drawing/2014/main" id="{31A68102-916A-4FAB-B5D6-E1B105A342B8}"/>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rm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10515600" cy="506412"/>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5" name="Picture 14" descr="US DOT logo. ">
            <a:extLst>
              <a:ext uri="{FF2B5EF4-FFF2-40B4-BE49-F238E27FC236}">
                <a16:creationId xmlns:a16="http://schemas.microsoft.com/office/drawing/2014/main" id="{092AB55B-8238-49E3-9C09-279FF520AFE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49600" y="5715044"/>
            <a:ext cx="1163146" cy="461838"/>
          </a:xfrm>
          <a:prstGeom prst="rect">
            <a:avLst/>
          </a:prstGeom>
        </p:spPr>
      </p:pic>
      <p:sp>
        <p:nvSpPr>
          <p:cNvPr id="12" name="TextBox 11">
            <a:extLst>
              <a:ext uri="{FF2B5EF4-FFF2-40B4-BE49-F238E27FC236}">
                <a16:creationId xmlns:a16="http://schemas.microsoft.com/office/drawing/2014/main" id="{925CF220-E090-4616-9ACC-797CA555CC33}"/>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Arial" panose="020B0604020202020204" pitchFamily="34" charset="0"/>
                <a:cs typeface="Arial" panose="020B0604020202020204" pitchFamily="34" charset="0"/>
              </a:rPr>
              <a:t>© </a:t>
            </a:r>
            <a:r>
              <a:rPr lang="en-US" sz="900" dirty="0" err="1">
                <a:solidFill>
                  <a:schemeClr val="bg1"/>
                </a:solidFill>
                <a:latin typeface="Arial" panose="020B0604020202020204" pitchFamily="34" charset="0"/>
                <a:cs typeface="Arial" panose="020B0604020202020204" pitchFamily="34" charset="0"/>
              </a:rPr>
              <a:t>USchools</a:t>
            </a:r>
            <a:r>
              <a:rPr lang="en-US" sz="900" dirty="0">
                <a:solidFill>
                  <a:schemeClr val="bg1"/>
                </a:solidFill>
                <a:latin typeface="Arial" panose="020B0604020202020204" pitchFamily="34" charset="0"/>
                <a:cs typeface="Arial" panose="020B0604020202020204" pitchFamily="34" charset="0"/>
              </a:rPr>
              <a:t> / iStock.</a:t>
            </a:r>
          </a:p>
        </p:txBody>
      </p:sp>
    </p:spTree>
    <p:extLst>
      <p:ext uri="{BB962C8B-B14F-4D97-AF65-F5344CB8AC3E}">
        <p14:creationId xmlns:p14="http://schemas.microsoft.com/office/powerpoint/2010/main" val="3037271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10515600" cy="4269167"/>
          </a:xfrm>
        </p:spPr>
        <p:txBody>
          <a:bodyPr/>
          <a:lstStyle>
            <a:lvl1pPr marL="404813" indent="-404813">
              <a:spcBef>
                <a:spcPts val="1800"/>
              </a:spcBef>
              <a:buClr>
                <a:srgbClr val="79727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42C0AFE5-8F62-4B4F-92AA-5DED932AE983}"/>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13" name="Group 12">
            <a:extLst>
              <a:ext uri="{FF2B5EF4-FFF2-40B4-BE49-F238E27FC236}">
                <a16:creationId xmlns:a16="http://schemas.microsoft.com/office/drawing/2014/main" id="{47CA1F1B-DDA4-45AE-96C7-C699839C69E1}"/>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7" name="Graphic 16">
              <a:extLst>
                <a:ext uri="{FF2B5EF4-FFF2-40B4-BE49-F238E27FC236}">
                  <a16:creationId xmlns:a16="http://schemas.microsoft.com/office/drawing/2014/main" id="{AFD924E9-98ED-410C-B243-4F0DB5F5D1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8" name="Parallelogram 3">
              <a:extLst>
                <a:ext uri="{FF2B5EF4-FFF2-40B4-BE49-F238E27FC236}">
                  <a16:creationId xmlns:a16="http://schemas.microsoft.com/office/drawing/2014/main" id="{C12FF580-2980-43E0-9761-312CA969FCE2}"/>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descr="U.S. Department of Transportation, Federal Highway Administration logo. ">
            <a:extLst>
              <a:ext uri="{FF2B5EF4-FFF2-40B4-BE49-F238E27FC236}">
                <a16:creationId xmlns:a16="http://schemas.microsoft.com/office/drawing/2014/main" id="{8F144BAA-7EF4-4010-A02A-CC62E1267DC7}"/>
              </a:ext>
            </a:extLst>
          </p:cNvPr>
          <p:cNvGrpSpPr/>
          <p:nvPr userDrawn="1"/>
        </p:nvGrpSpPr>
        <p:grpSpPr>
          <a:xfrm>
            <a:off x="328719" y="6295114"/>
            <a:ext cx="1110196" cy="435762"/>
            <a:chOff x="290022" y="6147173"/>
            <a:chExt cx="1512938" cy="593842"/>
          </a:xfrm>
        </p:grpSpPr>
        <p:sp>
          <p:nvSpPr>
            <p:cNvPr id="20" name="Rectangle 19">
              <a:extLst>
                <a:ext uri="{FF2B5EF4-FFF2-40B4-BE49-F238E27FC236}">
                  <a16:creationId xmlns:a16="http://schemas.microsoft.com/office/drawing/2014/main" id="{C9F91EA9-165C-4E5E-A29F-05DDED66C0A3}"/>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US DOT logo. ">
              <a:extLst>
                <a:ext uri="{FF2B5EF4-FFF2-40B4-BE49-F238E27FC236}">
                  <a16:creationId xmlns:a16="http://schemas.microsoft.com/office/drawing/2014/main" id="{78F0EF06-60A2-4C05-BEEF-C7D2FF0D5D16}"/>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5" name="Picture 14" descr="A picture containing text&#10;&#10;Description automatically generated">
            <a:extLst>
              <a:ext uri="{FF2B5EF4-FFF2-40B4-BE49-F238E27FC236}">
                <a16:creationId xmlns:a16="http://schemas.microsoft.com/office/drawing/2014/main" id="{27C2532C-26B1-4330-98BA-AD6D8A43DF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2554413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5764619" cy="1020764"/>
          </a:xfrm>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764619" cy="3927903"/>
          </a:xfrm>
        </p:spPr>
        <p:txBody>
          <a:bodyPr/>
          <a:lstStyle>
            <a:lvl1pPr marL="404813" indent="-404813">
              <a:spcBef>
                <a:spcPts val="1800"/>
              </a:spcBef>
              <a:buClr>
                <a:srgbClr val="79727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7113588" y="0"/>
            <a:ext cx="5078412" cy="6858000"/>
          </a:xfrm>
        </p:spPr>
        <p:txBody>
          <a:bodyPr/>
          <a:lstStyle/>
          <a:p>
            <a:endParaRPr lang="en-US"/>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10274"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7">
            <a:extLst>
              <a:ext uri="{FF2B5EF4-FFF2-40B4-BE49-F238E27FC236}">
                <a16:creationId xmlns:a16="http://schemas.microsoft.com/office/drawing/2014/main" id="{E1261B0B-9E0B-4642-AEE5-FFED347F7504}"/>
              </a:ext>
            </a:extLst>
          </p:cNvPr>
          <p:cNvSpPr>
            <a:spLocks noGrp="1"/>
          </p:cNvSpPr>
          <p:nvPr>
            <p:ph type="body" sz="quarter" idx="12" hasCustomPrompt="1"/>
          </p:nvPr>
        </p:nvSpPr>
        <p:spPr>
          <a:xfrm>
            <a:off x="4515289" y="6503987"/>
            <a:ext cx="2515678" cy="233362"/>
          </a:xfrm>
        </p:spPr>
        <p:txBody>
          <a:bodyPr>
            <a:noAutofit/>
          </a:bodyPr>
          <a:lstStyle>
            <a:lvl1pPr marL="0" indent="0" algn="r">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grpSp>
        <p:nvGrpSpPr>
          <p:cNvPr id="22" name="Group 21" descr="U.S. Department of Transportation, Federal Highway Administration logo. ">
            <a:extLst>
              <a:ext uri="{FF2B5EF4-FFF2-40B4-BE49-F238E27FC236}">
                <a16:creationId xmlns:a16="http://schemas.microsoft.com/office/drawing/2014/main" id="{4D1029DF-8834-4E59-8387-604784BD79FE}"/>
              </a:ext>
            </a:extLst>
          </p:cNvPr>
          <p:cNvGrpSpPr/>
          <p:nvPr userDrawn="1"/>
        </p:nvGrpSpPr>
        <p:grpSpPr>
          <a:xfrm>
            <a:off x="328719" y="6295114"/>
            <a:ext cx="1110196" cy="435762"/>
            <a:chOff x="290022" y="6147173"/>
            <a:chExt cx="1512938" cy="593842"/>
          </a:xfrm>
        </p:grpSpPr>
        <p:sp>
          <p:nvSpPr>
            <p:cNvPr id="23" name="Rectangle 22">
              <a:extLst>
                <a:ext uri="{FF2B5EF4-FFF2-40B4-BE49-F238E27FC236}">
                  <a16:creationId xmlns:a16="http://schemas.microsoft.com/office/drawing/2014/main" id="{804331D3-BBDC-4F57-BD62-59F52D533222}"/>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US DOT logo. ">
              <a:extLst>
                <a:ext uri="{FF2B5EF4-FFF2-40B4-BE49-F238E27FC236}">
                  <a16:creationId xmlns:a16="http://schemas.microsoft.com/office/drawing/2014/main" id="{31BB333B-1713-41BE-83B4-BDA9BFA82829}"/>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3" name="Picture 12" descr="A picture containing text&#10;&#10;Description automatically generated">
            <a:extLst>
              <a:ext uri="{FF2B5EF4-FFF2-40B4-BE49-F238E27FC236}">
                <a16:creationId xmlns:a16="http://schemas.microsoft.com/office/drawing/2014/main" id="{FC71F29B-E92B-495F-9F59-F67F92AE35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4728" y="6370377"/>
            <a:ext cx="1684938" cy="373076"/>
          </a:xfrm>
          <a:prstGeom prst="rect">
            <a:avLst/>
          </a:prstGeom>
        </p:spPr>
      </p:pic>
    </p:spTree>
    <p:extLst>
      <p:ext uri="{BB962C8B-B14F-4D97-AF65-F5344CB8AC3E}">
        <p14:creationId xmlns:p14="http://schemas.microsoft.com/office/powerpoint/2010/main" val="1609930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2C4C-6A1A-4322-A39B-AC356DC5DE25}"/>
              </a:ext>
            </a:extLst>
          </p:cNvPr>
          <p:cNvSpPr>
            <a:spLocks noGrp="1"/>
          </p:cNvSpPr>
          <p:nvPr>
            <p:ph type="title"/>
          </p:nvPr>
        </p:nvSpPr>
        <p:spPr>
          <a:xfrm>
            <a:off x="839788" y="668337"/>
            <a:ext cx="10515600" cy="1022351"/>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839788" y="1690687"/>
            <a:ext cx="5157787" cy="814388"/>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839788" y="2505075"/>
            <a:ext cx="5157787"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6172200" y="1690687"/>
            <a:ext cx="5183188" cy="814387"/>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6172200" y="2505075"/>
            <a:ext cx="5183188"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25C11F8B-0722-4810-9A17-6CB0A15077B4}"/>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21" name="Group 20">
            <a:extLst>
              <a:ext uri="{FF2B5EF4-FFF2-40B4-BE49-F238E27FC236}">
                <a16:creationId xmlns:a16="http://schemas.microsoft.com/office/drawing/2014/main" id="{CD2B789E-2467-44BC-BAB7-DE6B0DB1D4C9}"/>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2" name="Graphic 21">
              <a:extLst>
                <a:ext uri="{FF2B5EF4-FFF2-40B4-BE49-F238E27FC236}">
                  <a16:creationId xmlns:a16="http://schemas.microsoft.com/office/drawing/2014/main" id="{0126E15A-C23C-4C76-87BB-0CECF1D27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3" name="Parallelogram 3">
              <a:extLst>
                <a:ext uri="{FF2B5EF4-FFF2-40B4-BE49-F238E27FC236}">
                  <a16:creationId xmlns:a16="http://schemas.microsoft.com/office/drawing/2014/main" id="{29CA6DB3-6DFD-4BF1-8B05-4C3C26675A30}"/>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descr="U.S. Department of Transportation, Federal Highway Administration logo. ">
            <a:extLst>
              <a:ext uri="{FF2B5EF4-FFF2-40B4-BE49-F238E27FC236}">
                <a16:creationId xmlns:a16="http://schemas.microsoft.com/office/drawing/2014/main" id="{6998792A-E4C6-4439-86FC-581B5BA9EA47}"/>
              </a:ext>
            </a:extLst>
          </p:cNvPr>
          <p:cNvGrpSpPr/>
          <p:nvPr userDrawn="1"/>
        </p:nvGrpSpPr>
        <p:grpSpPr>
          <a:xfrm>
            <a:off x="328719" y="6295114"/>
            <a:ext cx="1110196" cy="435762"/>
            <a:chOff x="290022" y="6147173"/>
            <a:chExt cx="1512938" cy="593842"/>
          </a:xfrm>
        </p:grpSpPr>
        <p:sp>
          <p:nvSpPr>
            <p:cNvPr id="25" name="Rectangle 24">
              <a:extLst>
                <a:ext uri="{FF2B5EF4-FFF2-40B4-BE49-F238E27FC236}">
                  <a16:creationId xmlns:a16="http://schemas.microsoft.com/office/drawing/2014/main" id="{8AD3253F-D1D4-45C8-A25E-621285BCE463}"/>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US DOT logo. ">
              <a:extLst>
                <a:ext uri="{FF2B5EF4-FFF2-40B4-BE49-F238E27FC236}">
                  <a16:creationId xmlns:a16="http://schemas.microsoft.com/office/drawing/2014/main" id="{FEC7D3FB-60DA-4851-A826-3D7AAA470D9F}"/>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7" name="Picture 16" descr="A picture containing text&#10;&#10;Description automatically generated">
            <a:extLst>
              <a:ext uri="{FF2B5EF4-FFF2-40B4-BE49-F238E27FC236}">
                <a16:creationId xmlns:a16="http://schemas.microsoft.com/office/drawing/2014/main" id="{D7ECF003-FB9D-452D-9934-DB9F3C9B26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42140340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9A9E040-5551-4F47-8B12-DD660CCB0544}"/>
              </a:ext>
            </a:extLst>
          </p:cNvPr>
          <p:cNvSpPr>
            <a:spLocks noGrp="1"/>
          </p:cNvSpPr>
          <p:nvPr>
            <p:ph type="title"/>
          </p:nvPr>
        </p:nvSpPr>
        <p:spPr>
          <a:xfrm>
            <a:off x="345678" y="256178"/>
            <a:ext cx="3664347" cy="555969"/>
          </a:xfrm>
        </p:spPr>
        <p:txBody>
          <a:bodyPr>
            <a:normAutofit/>
          </a:bodyPr>
          <a:lstStyle>
            <a:lvl1pPr>
              <a:defRPr sz="2000"/>
            </a:lvl1pPr>
          </a:lstStyle>
          <a:p>
            <a:r>
              <a:rPr lang="en-US" dirty="0"/>
              <a:t>Click to edit Master title style</a:t>
            </a:r>
          </a:p>
        </p:txBody>
      </p:sp>
      <p:sp>
        <p:nvSpPr>
          <p:cNvPr id="18" name="Text Placeholder 2">
            <a:extLst>
              <a:ext uri="{FF2B5EF4-FFF2-40B4-BE49-F238E27FC236}">
                <a16:creationId xmlns:a16="http://schemas.microsoft.com/office/drawing/2014/main" id="{BD59A225-8AD7-492B-A3DD-179B7FE58009}"/>
              </a:ext>
            </a:extLst>
          </p:cNvPr>
          <p:cNvSpPr>
            <a:spLocks noGrp="1"/>
          </p:cNvSpPr>
          <p:nvPr>
            <p:ph type="body" idx="1"/>
          </p:nvPr>
        </p:nvSpPr>
        <p:spPr>
          <a:xfrm>
            <a:off x="345678" y="1349945"/>
            <a:ext cx="3657600" cy="823912"/>
          </a:xfrm>
        </p:spPr>
        <p:txBody>
          <a:bodyPr anchor="b">
            <a:noAutofit/>
          </a:bodyPr>
          <a:lstStyle>
            <a:lvl1pPr marL="0" indent="0">
              <a:buNone/>
              <a:defRPr sz="2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a:extLst>
              <a:ext uri="{FF2B5EF4-FFF2-40B4-BE49-F238E27FC236}">
                <a16:creationId xmlns:a16="http://schemas.microsoft.com/office/drawing/2014/main" id="{407FA2B6-B5B2-40F2-AD2E-6C18B6707ADC}"/>
              </a:ext>
            </a:extLst>
          </p:cNvPr>
          <p:cNvSpPr>
            <a:spLocks noGrp="1"/>
          </p:cNvSpPr>
          <p:nvPr>
            <p:ph sz="half" idx="2"/>
          </p:nvPr>
        </p:nvSpPr>
        <p:spPr>
          <a:xfrm>
            <a:off x="345679" y="2173857"/>
            <a:ext cx="3657600" cy="36109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1418C83-BB26-4E11-93EC-A37F3E890750}"/>
              </a:ext>
            </a:extLst>
          </p:cNvPr>
          <p:cNvSpPr>
            <a:spLocks noGrp="1"/>
          </p:cNvSpPr>
          <p:nvPr>
            <p:ph type="pic" sz="quarter" idx="11"/>
          </p:nvPr>
        </p:nvSpPr>
        <p:spPr>
          <a:xfrm>
            <a:off x="4348956" y="0"/>
            <a:ext cx="3494088" cy="6858000"/>
          </a:xfrm>
        </p:spPr>
        <p:txBody>
          <a:bodyPr/>
          <a:lstStyle/>
          <a:p>
            <a:endParaRPr lang="en-US" dirty="0"/>
          </a:p>
        </p:txBody>
      </p:sp>
      <p:sp>
        <p:nvSpPr>
          <p:cNvPr id="22" name="Text Placeholder 4">
            <a:extLst>
              <a:ext uri="{FF2B5EF4-FFF2-40B4-BE49-F238E27FC236}">
                <a16:creationId xmlns:a16="http://schemas.microsoft.com/office/drawing/2014/main" id="{FE7CB274-4296-4D10-9D72-4C979ACC6BE7}"/>
              </a:ext>
            </a:extLst>
          </p:cNvPr>
          <p:cNvSpPr>
            <a:spLocks noGrp="1"/>
          </p:cNvSpPr>
          <p:nvPr>
            <p:ph type="body" sz="quarter" idx="3"/>
          </p:nvPr>
        </p:nvSpPr>
        <p:spPr>
          <a:xfrm>
            <a:off x="8181975" y="1349945"/>
            <a:ext cx="3657600" cy="823912"/>
          </a:xfrm>
        </p:spPr>
        <p:txBody>
          <a:bodyPr anchor="b">
            <a:noAutofit/>
          </a:bodyPr>
          <a:lstStyle>
            <a:lvl1pPr marL="0" indent="0">
              <a:buNone/>
              <a:defRPr sz="2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5">
            <a:extLst>
              <a:ext uri="{FF2B5EF4-FFF2-40B4-BE49-F238E27FC236}">
                <a16:creationId xmlns:a16="http://schemas.microsoft.com/office/drawing/2014/main" id="{F1155325-D298-4107-9E01-7DA3681CF8A7}"/>
              </a:ext>
            </a:extLst>
          </p:cNvPr>
          <p:cNvSpPr>
            <a:spLocks noGrp="1"/>
          </p:cNvSpPr>
          <p:nvPr>
            <p:ph sz="quarter" idx="4"/>
          </p:nvPr>
        </p:nvSpPr>
        <p:spPr>
          <a:xfrm>
            <a:off x="8181975" y="2173857"/>
            <a:ext cx="3657600" cy="3603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arallelogram 3">
            <a:extLst>
              <a:ext uri="{FF2B5EF4-FFF2-40B4-BE49-F238E27FC236}">
                <a16:creationId xmlns:a16="http://schemas.microsoft.com/office/drawing/2014/main" id="{34F29B03-47C7-4D14-B777-4934E5B285A0}"/>
              </a:ext>
              <a:ext uri="{C183D7F6-B498-43B3-948B-1728B52AA6E4}">
                <adec:decorative xmlns:adec="http://schemas.microsoft.com/office/drawing/2017/decorative" val="1"/>
              </a:ext>
            </a:extLst>
          </p:cNvPr>
          <p:cNvSpPr/>
          <p:nvPr userDrawn="1"/>
        </p:nvSpPr>
        <p:spPr>
          <a:xfrm>
            <a:off x="-9098" y="6188682"/>
            <a:ext cx="429768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4F24EEF-4FA4-41F3-9BB9-7D199556E154}"/>
              </a:ext>
              <a:ext uri="{C183D7F6-B498-43B3-948B-1728B52AA6E4}">
                <adec:decorative xmlns:adec="http://schemas.microsoft.com/office/drawing/2017/decorative" val="1"/>
              </a:ext>
            </a:extLst>
          </p:cNvPr>
          <p:cNvGrpSpPr/>
          <p:nvPr userDrawn="1"/>
        </p:nvGrpSpPr>
        <p:grpSpPr>
          <a:xfrm>
            <a:off x="7903418" y="6188682"/>
            <a:ext cx="3627635" cy="48895"/>
            <a:chOff x="7903418" y="6274942"/>
            <a:chExt cx="3627635" cy="48895"/>
          </a:xfrm>
        </p:grpSpPr>
        <p:pic>
          <p:nvPicPr>
            <p:cNvPr id="16" name="Graphic 15">
              <a:extLst>
                <a:ext uri="{FF2B5EF4-FFF2-40B4-BE49-F238E27FC236}">
                  <a16:creationId xmlns:a16="http://schemas.microsoft.com/office/drawing/2014/main" id="{4101DE45-14BA-456C-808D-689CD2F8B8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1" name="Parallelogram 3">
              <a:extLst>
                <a:ext uri="{FF2B5EF4-FFF2-40B4-BE49-F238E27FC236}">
                  <a16:creationId xmlns:a16="http://schemas.microsoft.com/office/drawing/2014/main" id="{9D0E1CD0-AB58-47B3-9093-74E681AA3C11}"/>
                </a:ext>
              </a:extLst>
            </p:cNvPr>
            <p:cNvSpPr/>
            <p:nvPr userDrawn="1"/>
          </p:nvSpPr>
          <p:spPr>
            <a:xfrm>
              <a:off x="7903418" y="6274942"/>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7">
            <a:extLst>
              <a:ext uri="{FF2B5EF4-FFF2-40B4-BE49-F238E27FC236}">
                <a16:creationId xmlns:a16="http://schemas.microsoft.com/office/drawing/2014/main" id="{0E3FFAB3-4D2E-45E8-B2BA-AF28D28E0852}"/>
              </a:ext>
            </a:extLst>
          </p:cNvPr>
          <p:cNvSpPr>
            <a:spLocks noGrp="1"/>
          </p:cNvSpPr>
          <p:nvPr>
            <p:ph type="body" sz="quarter" idx="12" hasCustomPrompt="1"/>
          </p:nvPr>
        </p:nvSpPr>
        <p:spPr>
          <a:xfrm>
            <a:off x="7971459" y="6503987"/>
            <a:ext cx="2515678" cy="233362"/>
          </a:xfrm>
        </p:spPr>
        <p:txBody>
          <a:bodyPr>
            <a:noAutofit/>
          </a:bodyPr>
          <a:lstStyle>
            <a:lvl1pPr marL="0" indent="0" algn="l">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17" name="Slide Number Placeholder 5">
            <a:extLst>
              <a:ext uri="{FF2B5EF4-FFF2-40B4-BE49-F238E27FC236}">
                <a16:creationId xmlns:a16="http://schemas.microsoft.com/office/drawing/2014/main" id="{5F58F14A-15A6-456A-A71F-E1BF2950DC10}"/>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32" name="Group 31" descr="U.S. Department of Transportation, Federal Highway Administration logo. ">
            <a:extLst>
              <a:ext uri="{FF2B5EF4-FFF2-40B4-BE49-F238E27FC236}">
                <a16:creationId xmlns:a16="http://schemas.microsoft.com/office/drawing/2014/main" id="{E21E4769-E03D-4033-A79F-F15BC38B046B}"/>
              </a:ext>
            </a:extLst>
          </p:cNvPr>
          <p:cNvGrpSpPr/>
          <p:nvPr userDrawn="1"/>
        </p:nvGrpSpPr>
        <p:grpSpPr>
          <a:xfrm>
            <a:off x="328719" y="6295114"/>
            <a:ext cx="1110196" cy="435762"/>
            <a:chOff x="290022" y="6147173"/>
            <a:chExt cx="1512938" cy="593842"/>
          </a:xfrm>
        </p:grpSpPr>
        <p:sp>
          <p:nvSpPr>
            <p:cNvPr id="33" name="Rectangle 32">
              <a:extLst>
                <a:ext uri="{FF2B5EF4-FFF2-40B4-BE49-F238E27FC236}">
                  <a16:creationId xmlns:a16="http://schemas.microsoft.com/office/drawing/2014/main" id="{2D7A52D0-322D-4AC1-BAD2-DF5C0D618C54}"/>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US DOT logo. ">
              <a:extLst>
                <a:ext uri="{FF2B5EF4-FFF2-40B4-BE49-F238E27FC236}">
                  <a16:creationId xmlns:a16="http://schemas.microsoft.com/office/drawing/2014/main" id="{96C6C4D2-9470-4F48-A471-BB981D0277F4}"/>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26" name="Picture 25" descr="A picture containing text&#10;&#10;Description automatically generated">
            <a:extLst>
              <a:ext uri="{FF2B5EF4-FFF2-40B4-BE49-F238E27FC236}">
                <a16:creationId xmlns:a16="http://schemas.microsoft.com/office/drawing/2014/main" id="{43859938-E8C1-4035-8DC0-0861FFF37C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1010811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C26-8770-4ACD-9F25-AACAF441C724}"/>
              </a:ext>
            </a:extLst>
          </p:cNvPr>
          <p:cNvSpPr>
            <a:spLocks noGrp="1"/>
          </p:cNvSpPr>
          <p:nvPr>
            <p:ph type="title"/>
          </p:nvPr>
        </p:nvSpPr>
        <p:spPr/>
        <p:txBody>
          <a:bodyPr/>
          <a:lstStyle/>
          <a:p>
            <a:r>
              <a:rPr lang="en-US" dirty="0"/>
              <a:t>Click to edit Master title style</a:t>
            </a:r>
          </a:p>
        </p:txBody>
      </p:sp>
      <p:sp>
        <p:nvSpPr>
          <p:cNvPr id="15" name="Slide Number Placeholder 5">
            <a:extLst>
              <a:ext uri="{FF2B5EF4-FFF2-40B4-BE49-F238E27FC236}">
                <a16:creationId xmlns:a16="http://schemas.microsoft.com/office/drawing/2014/main" id="{014538E3-6F2C-49FD-8B49-11317497B86D}"/>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17" name="Group 16">
            <a:extLst>
              <a:ext uri="{FF2B5EF4-FFF2-40B4-BE49-F238E27FC236}">
                <a16:creationId xmlns:a16="http://schemas.microsoft.com/office/drawing/2014/main" id="{748A429A-5835-4231-9606-E4F4A33A3FC4}"/>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4B7ADF1C-4EDB-41D8-9852-176D8152AA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3259516C-C183-4079-B898-345FF8A980A7}"/>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descr="U.S. Department of Transportation, Federal Highway Administration logo. ">
            <a:extLst>
              <a:ext uri="{FF2B5EF4-FFF2-40B4-BE49-F238E27FC236}">
                <a16:creationId xmlns:a16="http://schemas.microsoft.com/office/drawing/2014/main" id="{012F73E2-6374-465A-8538-9ABF6C7D9D40}"/>
              </a:ext>
            </a:extLst>
          </p:cNvPr>
          <p:cNvGrpSpPr/>
          <p:nvPr userDrawn="1"/>
        </p:nvGrpSpPr>
        <p:grpSpPr>
          <a:xfrm>
            <a:off x="328719" y="6295114"/>
            <a:ext cx="1110196" cy="435762"/>
            <a:chOff x="290022" y="6147173"/>
            <a:chExt cx="1512938" cy="593842"/>
          </a:xfrm>
        </p:grpSpPr>
        <p:sp>
          <p:nvSpPr>
            <p:cNvPr id="21" name="Rectangle 20">
              <a:extLst>
                <a:ext uri="{FF2B5EF4-FFF2-40B4-BE49-F238E27FC236}">
                  <a16:creationId xmlns:a16="http://schemas.microsoft.com/office/drawing/2014/main" id="{A8B5B61C-CC3F-4972-953F-74BB5731523F}"/>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US DOT logo. ">
              <a:extLst>
                <a:ext uri="{FF2B5EF4-FFF2-40B4-BE49-F238E27FC236}">
                  <a16:creationId xmlns:a16="http://schemas.microsoft.com/office/drawing/2014/main" id="{D5455C69-A320-40ED-A1E1-814DCEC22DCA}"/>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3" name="Picture 12" descr="A picture containing text&#10;&#10;Description automatically generated">
            <a:extLst>
              <a:ext uri="{FF2B5EF4-FFF2-40B4-BE49-F238E27FC236}">
                <a16:creationId xmlns:a16="http://schemas.microsoft.com/office/drawing/2014/main" id="{3DF6C001-6317-4397-8D72-1C1AA6E28F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3416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E8AC-DA64-4BFD-86FD-F5042AA8F4C5}"/>
              </a:ext>
            </a:extLst>
          </p:cNvPr>
          <p:cNvSpPr>
            <a:spLocks noGrp="1"/>
          </p:cNvSpPr>
          <p:nvPr>
            <p:ph type="title"/>
          </p:nvPr>
        </p:nvSpPr>
        <p:spPr>
          <a:xfrm>
            <a:off x="838200" y="669924"/>
            <a:ext cx="10515600" cy="1020764"/>
          </a:xfrm>
        </p:spPr>
        <p:txBody>
          <a:bodyPr/>
          <a:lstStyle/>
          <a:p>
            <a:r>
              <a:rPr lang="en-US"/>
              <a:t>Click to edit Master title style</a:t>
            </a:r>
          </a:p>
        </p:txBody>
      </p:sp>
    </p:spTree>
    <p:extLst>
      <p:ext uri="{BB962C8B-B14F-4D97-AF65-F5344CB8AC3E}">
        <p14:creationId xmlns:p14="http://schemas.microsoft.com/office/powerpoint/2010/main" val="274269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Question mark textured background. ">
            <a:extLst>
              <a:ext uri="{FF2B5EF4-FFF2-40B4-BE49-F238E27FC236}">
                <a16:creationId xmlns:a16="http://schemas.microsoft.com/office/drawing/2014/main" id="{EEA66419-E0D0-4A6B-A44E-153895EC072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1" y="-5187"/>
            <a:ext cx="12200645" cy="6863188"/>
          </a:xfrm>
          <a:prstGeom prst="rect">
            <a:avLst/>
          </a:prstGeom>
        </p:spPr>
      </p:pic>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2820275"/>
            <a:ext cx="5069958" cy="720666"/>
          </a:xfrm>
        </p:spPr>
        <p:txBody>
          <a:bodyPr anchor="b">
            <a:normAutofit/>
          </a:bodyPr>
          <a:lstStyle>
            <a:lvl1pPr algn="ctr">
              <a:defRPr sz="4800">
                <a:solidFill>
                  <a:schemeClr val="accent4"/>
                </a:solidFill>
              </a:defRPr>
            </a:lvl1pPr>
          </a:lstStyle>
          <a:p>
            <a:r>
              <a:rPr lang="en-US" dirty="0"/>
              <a:t>Question?</a:t>
            </a:r>
          </a:p>
        </p:txBody>
      </p:sp>
      <p:grpSp>
        <p:nvGrpSpPr>
          <p:cNvPr id="7" name="Group 6">
            <a:extLst>
              <a:ext uri="{FF2B5EF4-FFF2-40B4-BE49-F238E27FC236}">
                <a16:creationId xmlns:a16="http://schemas.microsoft.com/office/drawing/2014/main" id="{DCC34A47-9A8A-4143-8A10-8F941C8D3610}"/>
              </a:ext>
              <a:ext uri="{C183D7F6-B498-43B3-948B-1728B52AA6E4}">
                <adec:decorative xmlns:adec="http://schemas.microsoft.com/office/drawing/2017/decorative" val="1"/>
              </a:ext>
            </a:extLst>
          </p:cNvPr>
          <p:cNvGrpSpPr/>
          <p:nvPr userDrawn="1"/>
        </p:nvGrpSpPr>
        <p:grpSpPr>
          <a:xfrm>
            <a:off x="4108447" y="3526388"/>
            <a:ext cx="3975107" cy="64008"/>
            <a:chOff x="4282183" y="3542528"/>
            <a:chExt cx="3975107" cy="64008"/>
          </a:xfrm>
        </p:grpSpPr>
        <p:pic>
          <p:nvPicPr>
            <p:cNvPr id="9" name="Graphic 8">
              <a:extLst>
                <a:ext uri="{FF2B5EF4-FFF2-40B4-BE49-F238E27FC236}">
                  <a16:creationId xmlns:a16="http://schemas.microsoft.com/office/drawing/2014/main" id="{AC5B7C18-0F87-4620-AF75-4C30FEBC8D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2" name="Parallelogram 3">
              <a:extLst>
                <a:ext uri="{FF2B5EF4-FFF2-40B4-BE49-F238E27FC236}">
                  <a16:creationId xmlns:a16="http://schemas.microsoft.com/office/drawing/2014/main" id="{680AE8E1-E5F6-4D2C-84E6-EA5FA9784A84}"/>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1143C5A1-090C-4D96-B81D-1152E53FF877}"/>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17" name="Group 16">
            <a:extLst>
              <a:ext uri="{FF2B5EF4-FFF2-40B4-BE49-F238E27FC236}">
                <a16:creationId xmlns:a16="http://schemas.microsoft.com/office/drawing/2014/main" id="{931F6887-1EB2-4408-9B16-99A377DDFFC3}"/>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F6D40A35-DB05-4056-B62B-34E85CB2F9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63346959-8E6A-4C30-AEC7-45ADC708DF91}"/>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descr="U.S. Department of Transportation, Federal Highway Administration logo. ">
            <a:extLst>
              <a:ext uri="{FF2B5EF4-FFF2-40B4-BE49-F238E27FC236}">
                <a16:creationId xmlns:a16="http://schemas.microsoft.com/office/drawing/2014/main" id="{CD480E4F-CB83-42A1-BC0A-0A52F6FC5362}"/>
              </a:ext>
            </a:extLst>
          </p:cNvPr>
          <p:cNvGrpSpPr/>
          <p:nvPr userDrawn="1"/>
        </p:nvGrpSpPr>
        <p:grpSpPr>
          <a:xfrm>
            <a:off x="328719" y="6295114"/>
            <a:ext cx="1110196" cy="435762"/>
            <a:chOff x="290022" y="6147173"/>
            <a:chExt cx="1512938" cy="593842"/>
          </a:xfrm>
        </p:grpSpPr>
        <p:sp>
          <p:nvSpPr>
            <p:cNvPr id="21" name="Rectangle 20">
              <a:extLst>
                <a:ext uri="{FF2B5EF4-FFF2-40B4-BE49-F238E27FC236}">
                  <a16:creationId xmlns:a16="http://schemas.microsoft.com/office/drawing/2014/main" id="{8204AB63-5C6C-47B4-A863-E4150CD3F7CC}"/>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US DOT logo. ">
              <a:extLst>
                <a:ext uri="{FF2B5EF4-FFF2-40B4-BE49-F238E27FC236}">
                  <a16:creationId xmlns:a16="http://schemas.microsoft.com/office/drawing/2014/main" id="{C813FA80-1524-409F-8A07-7CB1D61500E1}"/>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24" name="Picture 23" descr="A picture containing text&#10;&#10;Description automatically generated">
            <a:extLst>
              <a:ext uri="{FF2B5EF4-FFF2-40B4-BE49-F238E27FC236}">
                <a16:creationId xmlns:a16="http://schemas.microsoft.com/office/drawing/2014/main" id="{147CAF55-260C-4522-ADF3-B096E48E78C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47792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5764619" cy="1020764"/>
          </a:xfrm>
        </p:spPr>
        <p:txBody>
          <a:bodyPr/>
          <a:lstStyle>
            <a:lvl1pPr>
              <a:defRPr>
                <a:solidFill>
                  <a:srgbClr val="1D3B6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764619" cy="3927903"/>
          </a:xfrm>
        </p:spPr>
        <p:txBody>
          <a:bodyPr/>
          <a:lstStyle>
            <a:lvl1pPr marL="404813" indent="-404813">
              <a:spcBef>
                <a:spcPts val="1800"/>
              </a:spcBef>
              <a:buClr>
                <a:schemeClr val="bg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7113588" y="0"/>
            <a:ext cx="5078412" cy="6858000"/>
          </a:xfrm>
        </p:spPr>
        <p:txBody>
          <a:bodyPr/>
          <a:lstStyle/>
          <a:p>
            <a:r>
              <a:rPr lang="en-US"/>
              <a:t>Click icon to add picture</a:t>
            </a:r>
            <a:endParaRPr lang="en-US" dirty="0"/>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10274"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7">
            <a:extLst>
              <a:ext uri="{FF2B5EF4-FFF2-40B4-BE49-F238E27FC236}">
                <a16:creationId xmlns:a16="http://schemas.microsoft.com/office/drawing/2014/main" id="{3BC72A6C-29AB-4ACB-90A2-F0DA2D495F8C}"/>
              </a:ext>
            </a:extLst>
          </p:cNvPr>
          <p:cNvSpPr>
            <a:spLocks noGrp="1"/>
          </p:cNvSpPr>
          <p:nvPr>
            <p:ph type="body" sz="quarter" idx="12" hasCustomPrompt="1"/>
          </p:nvPr>
        </p:nvSpPr>
        <p:spPr>
          <a:xfrm>
            <a:off x="4515289" y="6503987"/>
            <a:ext cx="2515678" cy="233362"/>
          </a:xfrm>
        </p:spPr>
        <p:txBody>
          <a:bodyPr>
            <a:noAutofit/>
          </a:bodyPr>
          <a:lstStyle>
            <a:lvl1pPr marL="0" indent="0" algn="r">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grpSp>
        <p:nvGrpSpPr>
          <p:cNvPr id="29" name="Group 28" descr="U.S. Department of Transportation, Federal Highway Administration logo. ">
            <a:extLst>
              <a:ext uri="{FF2B5EF4-FFF2-40B4-BE49-F238E27FC236}">
                <a16:creationId xmlns:a16="http://schemas.microsoft.com/office/drawing/2014/main" id="{ECFD3CAE-B153-4E6C-A3AF-5226CFBD33C7}"/>
              </a:ext>
            </a:extLst>
          </p:cNvPr>
          <p:cNvGrpSpPr/>
          <p:nvPr userDrawn="1"/>
        </p:nvGrpSpPr>
        <p:grpSpPr>
          <a:xfrm>
            <a:off x="328719" y="6295114"/>
            <a:ext cx="1110196" cy="435762"/>
            <a:chOff x="290022" y="6147173"/>
            <a:chExt cx="1512938" cy="593842"/>
          </a:xfrm>
        </p:grpSpPr>
        <p:sp>
          <p:nvSpPr>
            <p:cNvPr id="30" name="Rectangle 29">
              <a:extLst>
                <a:ext uri="{FF2B5EF4-FFF2-40B4-BE49-F238E27FC236}">
                  <a16:creationId xmlns:a16="http://schemas.microsoft.com/office/drawing/2014/main" id="{B4459EBC-EC59-4E25-972D-1F823D0AF906}"/>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US DOT logo. ">
              <a:extLst>
                <a:ext uri="{FF2B5EF4-FFF2-40B4-BE49-F238E27FC236}">
                  <a16:creationId xmlns:a16="http://schemas.microsoft.com/office/drawing/2014/main" id="{878C214D-A1C2-458F-B803-B247D8A1E220}"/>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13" name="Picture 12" descr="A picture containing text&#10;&#10;Description automatically generated">
            <a:extLst>
              <a:ext uri="{FF2B5EF4-FFF2-40B4-BE49-F238E27FC236}">
                <a16:creationId xmlns:a16="http://schemas.microsoft.com/office/drawing/2014/main" id="{415B17B3-06B3-4256-AA7C-E097E415E0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02610" y="6370377"/>
            <a:ext cx="1684938" cy="373076"/>
          </a:xfrm>
          <a:prstGeom prst="rect">
            <a:avLst/>
          </a:prstGeom>
        </p:spPr>
      </p:pic>
    </p:spTree>
    <p:extLst>
      <p:ext uri="{BB962C8B-B14F-4D97-AF65-F5344CB8AC3E}">
        <p14:creationId xmlns:p14="http://schemas.microsoft.com/office/powerpoint/2010/main" val="963999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2" name="Picture 11" descr="Multi-lane highway full of cars. ">
            <a:extLst>
              <a:ext uri="{FF2B5EF4-FFF2-40B4-BE49-F238E27FC236}">
                <a16:creationId xmlns:a16="http://schemas.microsoft.com/office/drawing/2014/main" id="{105F7969-75D5-47B4-B7B1-D7C7C34F70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1112"/>
            <a:ext cx="12192000" cy="3417888"/>
          </a:xfrm>
          <a:prstGeom prst="rect">
            <a:avLst/>
          </a:prstGeom>
        </p:spPr>
      </p:pic>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4" name="Rectangle 3">
            <a:extLst>
              <a:ext uri="{FF2B5EF4-FFF2-40B4-BE49-F238E27FC236}">
                <a16:creationId xmlns:a16="http://schemas.microsoft.com/office/drawing/2014/main" id="{4FC4AAD4-B1C3-4BB7-8169-4FB142EEA092}"/>
              </a:ext>
              <a:ext uri="{C183D7F6-B498-43B3-948B-1728B52AA6E4}">
                <adec:decorative xmlns:adec="http://schemas.microsoft.com/office/drawing/2017/decorative" val="1"/>
              </a:ext>
            </a:extLst>
          </p:cNvPr>
          <p:cNvSpPr/>
          <p:nvPr userDrawn="1"/>
        </p:nvSpPr>
        <p:spPr>
          <a:xfrm>
            <a:off x="793381" y="871876"/>
            <a:ext cx="10605238" cy="5114249"/>
          </a:xfrm>
          <a:prstGeom prst="rect">
            <a:avLst/>
          </a:prstGeom>
          <a:solidFill>
            <a:schemeClr val="bg1"/>
          </a:solidFill>
          <a:ln w="28575">
            <a:solidFill>
              <a:srgbClr val="FFCF0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1414130"/>
            <a:ext cx="5069958" cy="720666"/>
          </a:xfrm>
        </p:spPr>
        <p:txBody>
          <a:bodyPr anchor="b">
            <a:normAutofit/>
          </a:bodyPr>
          <a:lstStyle>
            <a:lvl1pPr algn="ctr">
              <a:defRPr sz="4800">
                <a:solidFill>
                  <a:schemeClr val="accent4"/>
                </a:solidFill>
              </a:defRPr>
            </a:lvl1pPr>
          </a:lstStyle>
          <a:p>
            <a:r>
              <a:rPr lang="en-US" dirty="0"/>
              <a:t>Contact</a:t>
            </a:r>
          </a:p>
        </p:txBody>
      </p:sp>
      <p:grpSp>
        <p:nvGrpSpPr>
          <p:cNvPr id="13" name="Group 12">
            <a:extLst>
              <a:ext uri="{FF2B5EF4-FFF2-40B4-BE49-F238E27FC236}">
                <a16:creationId xmlns:a16="http://schemas.microsoft.com/office/drawing/2014/main" id="{B17B0E2F-6F40-49F1-8F6D-9A2666D739C0}"/>
              </a:ext>
              <a:ext uri="{C183D7F6-B498-43B3-948B-1728B52AA6E4}">
                <adec:decorative xmlns:adec="http://schemas.microsoft.com/office/drawing/2017/decorative" val="1"/>
              </a:ext>
            </a:extLst>
          </p:cNvPr>
          <p:cNvGrpSpPr/>
          <p:nvPr userDrawn="1"/>
        </p:nvGrpSpPr>
        <p:grpSpPr>
          <a:xfrm>
            <a:off x="4108447" y="2111662"/>
            <a:ext cx="3975107" cy="64008"/>
            <a:chOff x="4282183" y="3542528"/>
            <a:chExt cx="3975107" cy="64008"/>
          </a:xfrm>
        </p:grpSpPr>
        <p:pic>
          <p:nvPicPr>
            <p:cNvPr id="15" name="Graphic 14">
              <a:extLst>
                <a:ext uri="{FF2B5EF4-FFF2-40B4-BE49-F238E27FC236}">
                  <a16:creationId xmlns:a16="http://schemas.microsoft.com/office/drawing/2014/main" id="{42226AD1-01B8-48C7-A899-8ABE8E06F2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6" name="Parallelogram 3">
              <a:extLst>
                <a:ext uri="{FF2B5EF4-FFF2-40B4-BE49-F238E27FC236}">
                  <a16:creationId xmlns:a16="http://schemas.microsoft.com/office/drawing/2014/main" id="{2E7DDC00-655E-43CA-890A-BAC2CCCEB02E}"/>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a:extLst>
              <a:ext uri="{FF2B5EF4-FFF2-40B4-BE49-F238E27FC236}">
                <a16:creationId xmlns:a16="http://schemas.microsoft.com/office/drawing/2014/main" id="{38FAA9EA-C4F2-48A4-97CA-A893DCDF9D84}"/>
              </a:ext>
            </a:extLst>
          </p:cNvPr>
          <p:cNvSpPr>
            <a:spLocks noGrp="1"/>
          </p:cNvSpPr>
          <p:nvPr>
            <p:ph type="body" sz="quarter" idx="10" hasCustomPrompt="1"/>
          </p:nvPr>
        </p:nvSpPr>
        <p:spPr>
          <a:xfrm>
            <a:off x="2250532" y="2679701"/>
            <a:ext cx="3778250" cy="526266"/>
          </a:xfrm>
        </p:spPr>
        <p:txBody>
          <a:bodyPr>
            <a:noAutofit/>
          </a:bodyPr>
          <a:lstStyle>
            <a:lvl1pPr marL="0" indent="0" algn="ctr">
              <a:buNone/>
              <a:defRPr>
                <a:solidFill>
                  <a:schemeClr val="accent4"/>
                </a:solidFill>
              </a:defRPr>
            </a:lvl1pPr>
          </a:lstStyle>
          <a:p>
            <a:pPr lvl="0"/>
            <a:r>
              <a:rPr lang="en-US" dirty="0"/>
              <a:t>Click to Enter Name</a:t>
            </a:r>
          </a:p>
        </p:txBody>
      </p:sp>
      <p:sp>
        <p:nvSpPr>
          <p:cNvPr id="20" name="Text Placeholder 19">
            <a:extLst>
              <a:ext uri="{FF2B5EF4-FFF2-40B4-BE49-F238E27FC236}">
                <a16:creationId xmlns:a16="http://schemas.microsoft.com/office/drawing/2014/main" id="{AA3B83E6-9629-467D-8A6F-F67D21AF351E}"/>
              </a:ext>
            </a:extLst>
          </p:cNvPr>
          <p:cNvSpPr>
            <a:spLocks noGrp="1"/>
          </p:cNvSpPr>
          <p:nvPr>
            <p:ph type="body" sz="quarter" idx="11" hasCustomPrompt="1"/>
          </p:nvPr>
        </p:nvSpPr>
        <p:spPr>
          <a:xfrm>
            <a:off x="2250532" y="3206750"/>
            <a:ext cx="3778250" cy="1379011"/>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sp>
        <p:nvSpPr>
          <p:cNvPr id="24" name="Text Placeholder 23">
            <a:extLst>
              <a:ext uri="{FF2B5EF4-FFF2-40B4-BE49-F238E27FC236}">
                <a16:creationId xmlns:a16="http://schemas.microsoft.com/office/drawing/2014/main" id="{CE50E9BD-518D-4610-98D2-2703D1C9AE1C}"/>
              </a:ext>
            </a:extLst>
          </p:cNvPr>
          <p:cNvSpPr>
            <a:spLocks noGrp="1"/>
          </p:cNvSpPr>
          <p:nvPr>
            <p:ph type="body" sz="quarter" idx="12" hasCustomPrompt="1"/>
          </p:nvPr>
        </p:nvSpPr>
        <p:spPr>
          <a:xfrm>
            <a:off x="6149165" y="2693279"/>
            <a:ext cx="3778250" cy="515938"/>
          </a:xfrm>
        </p:spPr>
        <p:txBody>
          <a:bodyPr>
            <a:noAutofit/>
          </a:bodyPr>
          <a:lstStyle>
            <a:lvl1pPr marL="0" indent="0" algn="ctr">
              <a:buNone/>
              <a:defRPr>
                <a:solidFill>
                  <a:schemeClr val="accent4"/>
                </a:solidFill>
              </a:defRPr>
            </a:lvl1pPr>
          </a:lstStyle>
          <a:p>
            <a:pPr lvl="0"/>
            <a:r>
              <a:rPr lang="en-US" dirty="0"/>
              <a:t>Click to Enter Name</a:t>
            </a:r>
          </a:p>
          <a:p>
            <a:pPr lvl="4"/>
            <a:endParaRPr lang="en-US" dirty="0"/>
          </a:p>
        </p:txBody>
      </p:sp>
      <p:sp>
        <p:nvSpPr>
          <p:cNvPr id="26" name="Text Placeholder 25">
            <a:extLst>
              <a:ext uri="{FF2B5EF4-FFF2-40B4-BE49-F238E27FC236}">
                <a16:creationId xmlns:a16="http://schemas.microsoft.com/office/drawing/2014/main" id="{3D421807-F9B7-4445-AE7B-119273FF6005}"/>
              </a:ext>
            </a:extLst>
          </p:cNvPr>
          <p:cNvSpPr>
            <a:spLocks noGrp="1"/>
          </p:cNvSpPr>
          <p:nvPr>
            <p:ph type="body" sz="quarter" idx="13" hasCustomPrompt="1"/>
          </p:nvPr>
        </p:nvSpPr>
        <p:spPr>
          <a:xfrm>
            <a:off x="6149165" y="3206750"/>
            <a:ext cx="3778250" cy="1377950"/>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grpSp>
        <p:nvGrpSpPr>
          <p:cNvPr id="17" name="Group 16">
            <a:extLst>
              <a:ext uri="{FF2B5EF4-FFF2-40B4-BE49-F238E27FC236}">
                <a16:creationId xmlns:a16="http://schemas.microsoft.com/office/drawing/2014/main" id="{CE43E228-7A4B-4D12-9CF2-084EEE9261AF}"/>
              </a:ext>
            </a:extLst>
          </p:cNvPr>
          <p:cNvGrpSpPr/>
          <p:nvPr userDrawn="1"/>
        </p:nvGrpSpPr>
        <p:grpSpPr>
          <a:xfrm>
            <a:off x="1034638" y="5169249"/>
            <a:ext cx="1512938" cy="593842"/>
            <a:chOff x="290022" y="6147173"/>
            <a:chExt cx="1512938" cy="593842"/>
          </a:xfrm>
        </p:grpSpPr>
        <p:sp>
          <p:nvSpPr>
            <p:cNvPr id="18" name="Rectangle 17">
              <a:extLst>
                <a:ext uri="{FF2B5EF4-FFF2-40B4-BE49-F238E27FC236}">
                  <a16:creationId xmlns:a16="http://schemas.microsoft.com/office/drawing/2014/main" id="{247B0E93-0852-4E4D-A206-206418BAB188}"/>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US DOT logo. ">
              <a:extLst>
                <a:ext uri="{FF2B5EF4-FFF2-40B4-BE49-F238E27FC236}">
                  <a16:creationId xmlns:a16="http://schemas.microsoft.com/office/drawing/2014/main" id="{814F1062-E159-481C-8815-4B22FB74A41B}"/>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sp>
        <p:nvSpPr>
          <p:cNvPr id="22" name="Slide Number Placeholder 5">
            <a:extLst>
              <a:ext uri="{FF2B5EF4-FFF2-40B4-BE49-F238E27FC236}">
                <a16:creationId xmlns:a16="http://schemas.microsoft.com/office/drawing/2014/main" id="{D85A20CE-CE63-4500-A8B7-410976FC412C}"/>
              </a:ext>
            </a:extLst>
          </p:cNvPr>
          <p:cNvSpPr>
            <a:spLocks noGrp="1"/>
          </p:cNvSpPr>
          <p:nvPr>
            <p:ph type="sldNum" sz="quarter" idx="15"/>
          </p:nvPr>
        </p:nvSpPr>
        <p:spPr>
          <a:xfrm>
            <a:off x="11145290" y="6382915"/>
            <a:ext cx="771525" cy="234234"/>
          </a:xfrm>
          <a:prstGeom prst="rect">
            <a:avLst/>
          </a:prstGeom>
        </p:spPr>
        <p:txBody>
          <a:bodyPr vert="horz" lIns="91440" tIns="45720" rIns="91440" bIns="45720" rtlCol="0" anchor="ctr"/>
          <a:lstStyle>
            <a:lvl1pPr algn="r">
              <a:defRPr sz="1200">
                <a:solidFill>
                  <a:schemeClr val="bg1"/>
                </a:solidFill>
              </a:defRPr>
            </a:lvl1pPr>
          </a:lstStyle>
          <a:p>
            <a:fld id="{29691912-3321-4F2D-A980-9CA5FE309265}" type="slidenum">
              <a:rPr lang="en-US" smtClean="0"/>
              <a:pPr/>
              <a:t>‹#›</a:t>
            </a:fld>
            <a:endParaRPr lang="en-US" dirty="0"/>
          </a:p>
        </p:txBody>
      </p:sp>
      <p:sp>
        <p:nvSpPr>
          <p:cNvPr id="23" name="TextBox 22">
            <a:extLst>
              <a:ext uri="{FF2B5EF4-FFF2-40B4-BE49-F238E27FC236}">
                <a16:creationId xmlns:a16="http://schemas.microsoft.com/office/drawing/2014/main" id="{359852C4-0730-4B1B-98F2-136FA4061E59}"/>
              </a:ext>
            </a:extLst>
          </p:cNvPr>
          <p:cNvSpPr txBox="1"/>
          <p:nvPr userDrawn="1"/>
        </p:nvSpPr>
        <p:spPr>
          <a:xfrm>
            <a:off x="793381" y="6363831"/>
            <a:ext cx="2355012" cy="230832"/>
          </a:xfrm>
          <a:prstGeom prst="rect">
            <a:avLst/>
          </a:prstGeom>
          <a:noFill/>
        </p:spPr>
        <p:txBody>
          <a:bodyPr wrap="square" rtlCol="0">
            <a:spAutoFit/>
          </a:bodyPr>
          <a:lstStyle/>
          <a:p>
            <a:pPr algn="l"/>
            <a:r>
              <a:rPr lang="en-US" sz="900" dirty="0">
                <a:solidFill>
                  <a:schemeClr val="bg1"/>
                </a:solidFill>
                <a:latin typeface="Arial" panose="020B0604020202020204" pitchFamily="34" charset="0"/>
                <a:cs typeface="Arial" panose="020B0604020202020204" pitchFamily="34" charset="0"/>
              </a:rPr>
              <a:t>© </a:t>
            </a:r>
            <a:r>
              <a:rPr lang="en-US" sz="900" dirty="0" err="1">
                <a:solidFill>
                  <a:schemeClr val="bg1"/>
                </a:solidFill>
                <a:latin typeface="Arial" panose="020B0604020202020204" pitchFamily="34" charset="0"/>
                <a:cs typeface="Arial" panose="020B0604020202020204" pitchFamily="34" charset="0"/>
              </a:rPr>
              <a:t>Peeterv</a:t>
            </a:r>
            <a:r>
              <a:rPr lang="en-US" sz="900" dirty="0">
                <a:solidFill>
                  <a:schemeClr val="bg1"/>
                </a:solidFill>
                <a:latin typeface="Arial" panose="020B0604020202020204" pitchFamily="34" charset="0"/>
                <a:cs typeface="Arial" panose="020B0604020202020204" pitchFamily="34" charset="0"/>
              </a:rPr>
              <a:t> / iStock.</a:t>
            </a:r>
          </a:p>
        </p:txBody>
      </p:sp>
      <p:pic>
        <p:nvPicPr>
          <p:cNvPr id="25" name="Picture 24" descr="A picture containing text&#10;&#10;Description automatically generated">
            <a:extLst>
              <a:ext uri="{FF2B5EF4-FFF2-40B4-BE49-F238E27FC236}">
                <a16:creationId xmlns:a16="http://schemas.microsoft.com/office/drawing/2014/main" id="{74E1249B-C755-41E5-AC3D-E75674361DE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33869" y="5449070"/>
            <a:ext cx="1684938" cy="373076"/>
          </a:xfrm>
          <a:prstGeom prst="rect">
            <a:avLst/>
          </a:prstGeom>
        </p:spPr>
      </p:pic>
    </p:spTree>
    <p:extLst>
      <p:ext uri="{BB962C8B-B14F-4D97-AF65-F5344CB8AC3E}">
        <p14:creationId xmlns:p14="http://schemas.microsoft.com/office/powerpoint/2010/main" val="20836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2C4C-6A1A-4322-A39B-AC356DC5DE25}"/>
              </a:ext>
            </a:extLst>
          </p:cNvPr>
          <p:cNvSpPr>
            <a:spLocks noGrp="1"/>
          </p:cNvSpPr>
          <p:nvPr>
            <p:ph type="title"/>
          </p:nvPr>
        </p:nvSpPr>
        <p:spPr>
          <a:xfrm>
            <a:off x="839788" y="668337"/>
            <a:ext cx="10515600" cy="10223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839788" y="1690687"/>
            <a:ext cx="5157787" cy="814388"/>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839788" y="2505075"/>
            <a:ext cx="5157787" cy="3546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6172200" y="1690687"/>
            <a:ext cx="5183188" cy="814387"/>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6172200" y="2505075"/>
            <a:ext cx="5183188" cy="3546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a:extLst>
              <a:ext uri="{FF2B5EF4-FFF2-40B4-BE49-F238E27FC236}">
                <a16:creationId xmlns:a16="http://schemas.microsoft.com/office/drawing/2014/main" id="{4079D3D3-BA86-431C-ACF1-6A6A60AFC2A6}"/>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30" name="Group 29" descr="U.S. Department of Transportation, Federal Highway Administration logo. ">
            <a:extLst>
              <a:ext uri="{FF2B5EF4-FFF2-40B4-BE49-F238E27FC236}">
                <a16:creationId xmlns:a16="http://schemas.microsoft.com/office/drawing/2014/main" id="{F25D1991-ED60-40F3-8920-692F939AEEB2}"/>
              </a:ext>
            </a:extLst>
          </p:cNvPr>
          <p:cNvGrpSpPr/>
          <p:nvPr userDrawn="1"/>
        </p:nvGrpSpPr>
        <p:grpSpPr>
          <a:xfrm>
            <a:off x="328719" y="6295114"/>
            <a:ext cx="1110196" cy="435762"/>
            <a:chOff x="290022" y="6147173"/>
            <a:chExt cx="1512938" cy="593842"/>
          </a:xfrm>
        </p:grpSpPr>
        <p:sp>
          <p:nvSpPr>
            <p:cNvPr id="31" name="Rectangle 30">
              <a:extLst>
                <a:ext uri="{FF2B5EF4-FFF2-40B4-BE49-F238E27FC236}">
                  <a16:creationId xmlns:a16="http://schemas.microsoft.com/office/drawing/2014/main" id="{C6AF1262-2BE2-4179-B8ED-C7A84C863A41}"/>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US DOT logo. ">
              <a:extLst>
                <a:ext uri="{FF2B5EF4-FFF2-40B4-BE49-F238E27FC236}">
                  <a16:creationId xmlns:a16="http://schemas.microsoft.com/office/drawing/2014/main" id="{FF6FB3DF-31ED-4E40-8176-4F595AF71716}"/>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grpSp>
        <p:nvGrpSpPr>
          <p:cNvPr id="15" name="Group 14">
            <a:extLst>
              <a:ext uri="{FF2B5EF4-FFF2-40B4-BE49-F238E27FC236}">
                <a16:creationId xmlns:a16="http://schemas.microsoft.com/office/drawing/2014/main" id="{36B6751F-EF6F-4B5D-93B9-E9D1D2EA4FFB}"/>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6" name="Graphic 15">
              <a:extLst>
                <a:ext uri="{FF2B5EF4-FFF2-40B4-BE49-F238E27FC236}">
                  <a16:creationId xmlns:a16="http://schemas.microsoft.com/office/drawing/2014/main" id="{D7BFAB4D-CEEC-4465-AD32-45F79FE4DE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17" name="Parallelogram 3">
              <a:extLst>
                <a:ext uri="{FF2B5EF4-FFF2-40B4-BE49-F238E27FC236}">
                  <a16:creationId xmlns:a16="http://schemas.microsoft.com/office/drawing/2014/main" id="{46089181-DD66-4BB8-B949-87D064111A96}"/>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A picture containing text&#10;&#10;Description automatically generated">
            <a:extLst>
              <a:ext uri="{FF2B5EF4-FFF2-40B4-BE49-F238E27FC236}">
                <a16:creationId xmlns:a16="http://schemas.microsoft.com/office/drawing/2014/main" id="{8D5DD3F4-ECC1-4ABD-9D11-F7B59B8AAB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275378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A2FC58D-6C3D-42B0-9A55-AC187DD20FF1}"/>
              </a:ext>
            </a:extLst>
          </p:cNvPr>
          <p:cNvSpPr>
            <a:spLocks noGrp="1"/>
          </p:cNvSpPr>
          <p:nvPr>
            <p:ph type="title"/>
          </p:nvPr>
        </p:nvSpPr>
        <p:spPr>
          <a:xfrm>
            <a:off x="345678" y="256178"/>
            <a:ext cx="3664347" cy="555969"/>
          </a:xfrm>
        </p:spPr>
        <p:txBody>
          <a:bodyPr>
            <a:normAutofit/>
          </a:bodyPr>
          <a:lstStyle>
            <a:lvl1pPr>
              <a:defRPr sz="2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345678" y="1349945"/>
            <a:ext cx="3657600" cy="823912"/>
          </a:xfrm>
        </p:spPr>
        <p:txBody>
          <a:bodyPr anchor="b">
            <a:noAutofit/>
          </a:bodyPr>
          <a:lstStyle>
            <a:lvl1pPr marL="0" indent="0">
              <a:buNone/>
              <a:defRPr sz="2800" b="1">
                <a:solidFill>
                  <a:srgbClr val="1D3B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345679" y="2173857"/>
            <a:ext cx="3657600" cy="361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31418C83-BB26-4E11-93EC-A37F3E890750}"/>
              </a:ext>
            </a:extLst>
          </p:cNvPr>
          <p:cNvSpPr>
            <a:spLocks noGrp="1"/>
          </p:cNvSpPr>
          <p:nvPr>
            <p:ph type="pic" sz="quarter" idx="11"/>
          </p:nvPr>
        </p:nvSpPr>
        <p:spPr>
          <a:xfrm>
            <a:off x="4348956" y="0"/>
            <a:ext cx="3494088" cy="6858000"/>
          </a:xfrm>
        </p:spPr>
        <p:txBody>
          <a:bodyPr/>
          <a:lstStyle/>
          <a:p>
            <a:r>
              <a:rPr lang="en-US"/>
              <a:t>Click icon to add picture</a:t>
            </a:r>
            <a:endParaRPr lang="en-US" dirty="0"/>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8181975" y="1349945"/>
            <a:ext cx="3657600" cy="823912"/>
          </a:xfrm>
        </p:spPr>
        <p:txBody>
          <a:bodyPr anchor="b">
            <a:noAutofit/>
          </a:bodyPr>
          <a:lstStyle>
            <a:lvl1pPr marL="0" indent="0">
              <a:buNone/>
              <a:defRPr sz="2800" b="1">
                <a:solidFill>
                  <a:srgbClr val="1D3B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8181975" y="2173857"/>
            <a:ext cx="3657600" cy="360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arallelogram 3">
            <a:extLst>
              <a:ext uri="{FF2B5EF4-FFF2-40B4-BE49-F238E27FC236}">
                <a16:creationId xmlns:a16="http://schemas.microsoft.com/office/drawing/2014/main" id="{34F29B03-47C7-4D14-B777-4934E5B285A0}"/>
              </a:ext>
              <a:ext uri="{C183D7F6-B498-43B3-948B-1728B52AA6E4}">
                <adec:decorative xmlns:adec="http://schemas.microsoft.com/office/drawing/2017/decorative" val="1"/>
              </a:ext>
            </a:extLst>
          </p:cNvPr>
          <p:cNvSpPr/>
          <p:nvPr userDrawn="1"/>
        </p:nvSpPr>
        <p:spPr>
          <a:xfrm>
            <a:off x="-9098" y="6188682"/>
            <a:ext cx="429768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2759DE6-CD09-4E5F-95C4-C4ED6A924DD2}"/>
              </a:ext>
              <a:ext uri="{C183D7F6-B498-43B3-948B-1728B52AA6E4}">
                <adec:decorative xmlns:adec="http://schemas.microsoft.com/office/drawing/2017/decorative" val="1"/>
              </a:ext>
            </a:extLst>
          </p:cNvPr>
          <p:cNvGrpSpPr/>
          <p:nvPr userDrawn="1"/>
        </p:nvGrpSpPr>
        <p:grpSpPr>
          <a:xfrm>
            <a:off x="7903418" y="6188682"/>
            <a:ext cx="3627635" cy="48895"/>
            <a:chOff x="7903418" y="6274942"/>
            <a:chExt cx="3627635" cy="48895"/>
          </a:xfrm>
        </p:grpSpPr>
        <p:pic>
          <p:nvPicPr>
            <p:cNvPr id="16" name="Graphic 15">
              <a:extLst>
                <a:ext uri="{FF2B5EF4-FFF2-40B4-BE49-F238E27FC236}">
                  <a16:creationId xmlns:a16="http://schemas.microsoft.com/office/drawing/2014/main" id="{4101DE45-14BA-456C-808D-689CD2F8B8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1" name="Parallelogram 3">
              <a:extLst>
                <a:ext uri="{FF2B5EF4-FFF2-40B4-BE49-F238E27FC236}">
                  <a16:creationId xmlns:a16="http://schemas.microsoft.com/office/drawing/2014/main" id="{9D0E1CD0-AB58-47B3-9093-74E681AA3C11}"/>
                </a:ext>
              </a:extLst>
            </p:cNvPr>
            <p:cNvSpPr/>
            <p:nvPr userDrawn="1"/>
          </p:nvSpPr>
          <p:spPr>
            <a:xfrm>
              <a:off x="7903418" y="6274942"/>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7">
            <a:extLst>
              <a:ext uri="{FF2B5EF4-FFF2-40B4-BE49-F238E27FC236}">
                <a16:creationId xmlns:a16="http://schemas.microsoft.com/office/drawing/2014/main" id="{16A24BC4-A15E-4BDA-8A11-216004DE52D7}"/>
              </a:ext>
            </a:extLst>
          </p:cNvPr>
          <p:cNvSpPr>
            <a:spLocks noGrp="1"/>
          </p:cNvSpPr>
          <p:nvPr>
            <p:ph type="body" sz="quarter" idx="12" hasCustomPrompt="1"/>
          </p:nvPr>
        </p:nvSpPr>
        <p:spPr>
          <a:xfrm>
            <a:off x="7971459" y="6503987"/>
            <a:ext cx="2515678" cy="233362"/>
          </a:xfrm>
        </p:spPr>
        <p:txBody>
          <a:bodyPr>
            <a:noAutofit/>
          </a:bodyPr>
          <a:lstStyle>
            <a:lvl1pPr marL="0" indent="0" algn="l">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26" name="Slide Number Placeholder 5">
            <a:extLst>
              <a:ext uri="{FF2B5EF4-FFF2-40B4-BE49-F238E27FC236}">
                <a16:creationId xmlns:a16="http://schemas.microsoft.com/office/drawing/2014/main" id="{55014290-36F6-433D-9C4A-A3D4832D02C3}"/>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35" name="Group 34" descr="U.S. Department of Transportation, Federal Highway Administration logo. ">
            <a:extLst>
              <a:ext uri="{FF2B5EF4-FFF2-40B4-BE49-F238E27FC236}">
                <a16:creationId xmlns:a16="http://schemas.microsoft.com/office/drawing/2014/main" id="{62180BD5-5100-4623-A839-3F04AF3F2B99}"/>
              </a:ext>
            </a:extLst>
          </p:cNvPr>
          <p:cNvGrpSpPr/>
          <p:nvPr userDrawn="1"/>
        </p:nvGrpSpPr>
        <p:grpSpPr>
          <a:xfrm>
            <a:off x="328719" y="6295114"/>
            <a:ext cx="1110196" cy="435762"/>
            <a:chOff x="290022" y="6147173"/>
            <a:chExt cx="1512938" cy="593842"/>
          </a:xfrm>
        </p:grpSpPr>
        <p:sp>
          <p:nvSpPr>
            <p:cNvPr id="36" name="Rectangle 35">
              <a:extLst>
                <a:ext uri="{FF2B5EF4-FFF2-40B4-BE49-F238E27FC236}">
                  <a16:creationId xmlns:a16="http://schemas.microsoft.com/office/drawing/2014/main" id="{0BBA513A-E64F-4F1A-9A78-73F6720E2ADF}"/>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US DOT logo. ">
              <a:extLst>
                <a:ext uri="{FF2B5EF4-FFF2-40B4-BE49-F238E27FC236}">
                  <a16:creationId xmlns:a16="http://schemas.microsoft.com/office/drawing/2014/main" id="{F9FD80B2-D0DB-412D-9CD8-82EB0D974CCB}"/>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pic>
        <p:nvPicPr>
          <p:cNvPr id="23" name="Picture 22" descr="A picture containing text&#10;&#10;Description automatically generated">
            <a:extLst>
              <a:ext uri="{FF2B5EF4-FFF2-40B4-BE49-F238E27FC236}">
                <a16:creationId xmlns:a16="http://schemas.microsoft.com/office/drawing/2014/main" id="{46201049-8E95-4477-9D1E-019E19AC5F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227912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C26-8770-4ACD-9F25-AACAF441C724}"/>
              </a:ext>
            </a:extLst>
          </p:cNvPr>
          <p:cNvSpPr>
            <a:spLocks noGrp="1"/>
          </p:cNvSpPr>
          <p:nvPr>
            <p:ph type="title"/>
          </p:nvPr>
        </p:nvSpPr>
        <p:spPr/>
        <p:txBody>
          <a:body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67D8E4F8-2E82-4D59-ACCA-5B5389A74B71}"/>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grpSp>
        <p:nvGrpSpPr>
          <p:cNvPr id="26" name="Group 25" descr="U.S. Department of Transportation, Federal Highway Administration logo. ">
            <a:extLst>
              <a:ext uri="{FF2B5EF4-FFF2-40B4-BE49-F238E27FC236}">
                <a16:creationId xmlns:a16="http://schemas.microsoft.com/office/drawing/2014/main" id="{1FF66C21-D69C-4713-91C0-7211356CB6A9}"/>
              </a:ext>
            </a:extLst>
          </p:cNvPr>
          <p:cNvGrpSpPr/>
          <p:nvPr userDrawn="1"/>
        </p:nvGrpSpPr>
        <p:grpSpPr>
          <a:xfrm>
            <a:off x="328719" y="6295114"/>
            <a:ext cx="1110196" cy="435762"/>
            <a:chOff x="290022" y="6147173"/>
            <a:chExt cx="1512938" cy="593842"/>
          </a:xfrm>
        </p:grpSpPr>
        <p:sp>
          <p:nvSpPr>
            <p:cNvPr id="27" name="Rectangle 26">
              <a:extLst>
                <a:ext uri="{FF2B5EF4-FFF2-40B4-BE49-F238E27FC236}">
                  <a16:creationId xmlns:a16="http://schemas.microsoft.com/office/drawing/2014/main" id="{61FE575E-0CF9-4797-933D-FF61AE094338}"/>
                </a:ext>
              </a:extLst>
            </p:cNvPr>
            <p:cNvSpPr/>
            <p:nvPr userDrawn="1"/>
          </p:nvSpPr>
          <p:spPr>
            <a:xfrm>
              <a:off x="290022" y="6227455"/>
              <a:ext cx="303687" cy="1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US DOT logo. ">
              <a:extLst>
                <a:ext uri="{FF2B5EF4-FFF2-40B4-BE49-F238E27FC236}">
                  <a16:creationId xmlns:a16="http://schemas.microsoft.com/office/drawing/2014/main" id="{4113500D-FC23-431B-9AF1-8C834D846898}"/>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307358" y="6147173"/>
              <a:ext cx="1495602" cy="593842"/>
            </a:xfrm>
            <a:prstGeom prst="rect">
              <a:avLst/>
            </a:prstGeom>
          </p:spPr>
        </p:pic>
      </p:grpSp>
      <p:grpSp>
        <p:nvGrpSpPr>
          <p:cNvPr id="11" name="Group 10">
            <a:extLst>
              <a:ext uri="{FF2B5EF4-FFF2-40B4-BE49-F238E27FC236}">
                <a16:creationId xmlns:a16="http://schemas.microsoft.com/office/drawing/2014/main" id="{1C8241B2-7E71-4825-8C84-61F5788ACA62}"/>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2" name="Graphic 11">
              <a:extLst>
                <a:ext uri="{FF2B5EF4-FFF2-40B4-BE49-F238E27FC236}">
                  <a16:creationId xmlns:a16="http://schemas.microsoft.com/office/drawing/2014/main" id="{9FDC6DC4-24F8-4914-B299-0EBE02764A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13" name="Parallelogram 3">
              <a:extLst>
                <a:ext uri="{FF2B5EF4-FFF2-40B4-BE49-F238E27FC236}">
                  <a16:creationId xmlns:a16="http://schemas.microsoft.com/office/drawing/2014/main" id="{E228F25F-846D-4A6C-81F5-D619F06EE213}"/>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A picture containing text&#10;&#10;Description automatically generated">
            <a:extLst>
              <a:ext uri="{FF2B5EF4-FFF2-40B4-BE49-F238E27FC236}">
                <a16:creationId xmlns:a16="http://schemas.microsoft.com/office/drawing/2014/main" id="{8F14AE2D-D6E3-48A9-9F63-E9F10C9FC1E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4253" y="6370377"/>
            <a:ext cx="1684938" cy="373076"/>
          </a:xfrm>
          <a:prstGeom prst="rect">
            <a:avLst/>
          </a:prstGeom>
        </p:spPr>
      </p:pic>
    </p:spTree>
    <p:extLst>
      <p:ext uri="{BB962C8B-B14F-4D97-AF65-F5344CB8AC3E}">
        <p14:creationId xmlns:p14="http://schemas.microsoft.com/office/powerpoint/2010/main" val="381499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E92F-5033-472A-95F9-1C45E5606034}"/>
              </a:ext>
            </a:extLst>
          </p:cNvPr>
          <p:cNvSpPr>
            <a:spLocks noGrp="1"/>
          </p:cNvSpPr>
          <p:nvPr>
            <p:ph type="title"/>
          </p:nvPr>
        </p:nvSpPr>
        <p:spPr>
          <a:xfrm>
            <a:off x="838200" y="669924"/>
            <a:ext cx="10515600" cy="1020764"/>
          </a:xfrm>
          <a:prstGeom prst="rect">
            <a:avLst/>
          </a:prstGeom>
        </p:spPr>
        <p:txBody>
          <a:bodyPr vert="horz" lIns="91440" tIns="45720" rIns="91440" bIns="45720" rtlCol="0" anchor="ctr">
            <a:normAutofit/>
          </a:bodyPr>
          <a:lstStyle/>
          <a:p>
            <a:r>
              <a:rPr lang="en-US" dirty="0" err="1"/>
              <a:t>TFHRC</a:t>
            </a:r>
            <a:r>
              <a:rPr lang="en-US" dirty="0"/>
              <a:t> Main Master</a:t>
            </a:r>
          </a:p>
        </p:txBody>
      </p:sp>
      <p:sp>
        <p:nvSpPr>
          <p:cNvPr id="3" name="Text Placeholder 2">
            <a:extLst>
              <a:ext uri="{FF2B5EF4-FFF2-40B4-BE49-F238E27FC236}">
                <a16:creationId xmlns:a16="http://schemas.microsoft.com/office/drawing/2014/main" id="{FDA19936-284C-478E-86AA-A93A4A0D8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3368D9EB-7B25-4C74-BC27-9281D82B0664}"/>
              </a:ext>
            </a:extLst>
          </p:cNvPr>
          <p:cNvSpPr>
            <a:spLocks noGrp="1"/>
          </p:cNvSpPr>
          <p:nvPr>
            <p:ph type="sldNum" sz="quarter" idx="4"/>
          </p:nvPr>
        </p:nvSpPr>
        <p:spPr>
          <a:xfrm>
            <a:off x="11291887" y="6138862"/>
            <a:ext cx="7715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spTree>
    <p:extLst>
      <p:ext uri="{BB962C8B-B14F-4D97-AF65-F5344CB8AC3E}">
        <p14:creationId xmlns:p14="http://schemas.microsoft.com/office/powerpoint/2010/main" val="424260860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1" r:id="rId4"/>
    <p:sldLayoutId id="2147483650" r:id="rId5"/>
    <p:sldLayoutId id="2147483662" r:id="rId6"/>
    <p:sldLayoutId id="2147483653" r:id="rId7"/>
    <p:sldLayoutId id="2147483665" r:id="rId8"/>
    <p:sldLayoutId id="2147483654" r:id="rId9"/>
    <p:sldLayoutId id="2147483732" r:id="rId10"/>
    <p:sldLayoutId id="2147483664" r:id="rId11"/>
    <p:sldLayoutId id="2147483663" r:id="rId12"/>
  </p:sldLayoutIdLst>
  <p:hf hdr="0" ftr="0" dt="0"/>
  <p:txStyles>
    <p:titleStyle>
      <a:lvl1pPr algn="l" defTabSz="914400" rtl="0" eaLnBrk="1" latinLnBrk="0" hangingPunct="1">
        <a:lnSpc>
          <a:spcPct val="90000"/>
        </a:lnSpc>
        <a:spcBef>
          <a:spcPct val="0"/>
        </a:spcBef>
        <a:buNone/>
        <a:defRPr sz="4400" kern="1200">
          <a:solidFill>
            <a:srgbClr val="1D3B6B"/>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90000"/>
        </a:lnSpc>
        <a:spcBef>
          <a:spcPts val="1000"/>
        </a:spcBef>
        <a:buClr>
          <a:schemeClr val="bg2"/>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90000"/>
        </a:lnSpc>
        <a:spcBef>
          <a:spcPts val="500"/>
        </a:spcBef>
        <a:buClr>
          <a:schemeClr val="bg2"/>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E92F-5033-472A-95F9-1C45E5606034}"/>
              </a:ext>
            </a:extLst>
          </p:cNvPr>
          <p:cNvSpPr>
            <a:spLocks noGrp="1"/>
          </p:cNvSpPr>
          <p:nvPr>
            <p:ph type="title"/>
          </p:nvPr>
        </p:nvSpPr>
        <p:spPr>
          <a:xfrm>
            <a:off x="838200" y="669924"/>
            <a:ext cx="10515600" cy="1020764"/>
          </a:xfrm>
          <a:prstGeom prst="rect">
            <a:avLst/>
          </a:prstGeom>
        </p:spPr>
        <p:txBody>
          <a:bodyPr vert="horz" lIns="91440" tIns="45720" rIns="91440" bIns="45720" rtlCol="0" anchor="ctr">
            <a:normAutofit/>
          </a:bodyPr>
          <a:lstStyle/>
          <a:p>
            <a:r>
              <a:rPr lang="en-US" dirty="0"/>
              <a:t>Office of Infrastructure Master</a:t>
            </a:r>
          </a:p>
        </p:txBody>
      </p:sp>
      <p:sp>
        <p:nvSpPr>
          <p:cNvPr id="3" name="Text Placeholder 2">
            <a:extLst>
              <a:ext uri="{FF2B5EF4-FFF2-40B4-BE49-F238E27FC236}">
                <a16:creationId xmlns:a16="http://schemas.microsoft.com/office/drawing/2014/main" id="{FDA19936-284C-478E-86AA-A93A4A0D8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368D9EB-7B25-4C74-BC27-9281D82B0664}"/>
              </a:ext>
            </a:extLst>
          </p:cNvPr>
          <p:cNvSpPr>
            <a:spLocks noGrp="1"/>
          </p:cNvSpPr>
          <p:nvPr>
            <p:ph type="sldNum" sz="quarter" idx="4"/>
          </p:nvPr>
        </p:nvSpPr>
        <p:spPr>
          <a:xfrm>
            <a:off x="11291887" y="6138862"/>
            <a:ext cx="7715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spTree>
    <p:extLst>
      <p:ext uri="{BB962C8B-B14F-4D97-AF65-F5344CB8AC3E}">
        <p14:creationId xmlns:p14="http://schemas.microsoft.com/office/powerpoint/2010/main" val="2955585045"/>
      </p:ext>
    </p:extLst>
  </p:cSld>
  <p:clrMap bg1="lt1" tx1="dk1" bg2="lt2" tx2="dk2" accent1="accent1" accent2="accent2" accent3="accent3" accent4="accent4" accent5="accent5" accent6="accent6" hlink="hlink" folHlink="folHlink"/>
  <p:sldLayoutIdLst>
    <p:sldLayoutId id="2147483736" r:id="rId1"/>
    <p:sldLayoutId id="2147483735" r:id="rId2"/>
    <p:sldLayoutId id="2147483738" r:id="rId3"/>
    <p:sldLayoutId id="2147483737"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914400" rtl="0" eaLnBrk="1" latinLnBrk="0" hangingPunct="1">
        <a:lnSpc>
          <a:spcPct val="90000"/>
        </a:lnSpc>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90000"/>
        </a:lnSpc>
        <a:spcBef>
          <a:spcPts val="1000"/>
        </a:spcBef>
        <a:buClr>
          <a:srgbClr val="04848C"/>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90000"/>
        </a:lnSpc>
        <a:spcBef>
          <a:spcPts val="500"/>
        </a:spcBef>
        <a:buClr>
          <a:srgbClr val="04848C"/>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848C"/>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848C"/>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848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E92F-5033-472A-95F9-1C45E5606034}"/>
              </a:ext>
            </a:extLst>
          </p:cNvPr>
          <p:cNvSpPr>
            <a:spLocks noGrp="1"/>
          </p:cNvSpPr>
          <p:nvPr>
            <p:ph type="title"/>
          </p:nvPr>
        </p:nvSpPr>
        <p:spPr>
          <a:xfrm>
            <a:off x="838200" y="669924"/>
            <a:ext cx="10515600" cy="1020764"/>
          </a:xfrm>
          <a:prstGeom prst="rect">
            <a:avLst/>
          </a:prstGeom>
        </p:spPr>
        <p:txBody>
          <a:bodyPr vert="horz" lIns="91440" tIns="45720" rIns="91440" bIns="45720" rtlCol="0" anchor="ctr">
            <a:normAutofit/>
          </a:bodyPr>
          <a:lstStyle/>
          <a:p>
            <a:r>
              <a:rPr lang="en-US" dirty="0"/>
              <a:t>Office of Corporate Research, Technology, and Innovation Management</a:t>
            </a:r>
          </a:p>
        </p:txBody>
      </p:sp>
      <p:sp>
        <p:nvSpPr>
          <p:cNvPr id="3" name="Text Placeholder 2">
            <a:extLst>
              <a:ext uri="{FF2B5EF4-FFF2-40B4-BE49-F238E27FC236}">
                <a16:creationId xmlns:a16="http://schemas.microsoft.com/office/drawing/2014/main" id="{FDA19936-284C-478E-86AA-A93A4A0D8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368D9EB-7B25-4C74-BC27-9281D82B0664}"/>
              </a:ext>
            </a:extLst>
          </p:cNvPr>
          <p:cNvSpPr>
            <a:spLocks noGrp="1"/>
          </p:cNvSpPr>
          <p:nvPr>
            <p:ph type="sldNum" sz="quarter" idx="4"/>
          </p:nvPr>
        </p:nvSpPr>
        <p:spPr>
          <a:xfrm>
            <a:off x="11291887" y="6138862"/>
            <a:ext cx="7715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spTree>
    <p:extLst>
      <p:ext uri="{BB962C8B-B14F-4D97-AF65-F5344CB8AC3E}">
        <p14:creationId xmlns:p14="http://schemas.microsoft.com/office/powerpoint/2010/main" val="1431803048"/>
      </p:ext>
    </p:extLst>
  </p:cSld>
  <p:clrMap bg1="lt1" tx1="dk1" bg2="lt2" tx2="dk2" accent1="accent1" accent2="accent2" accent3="accent3" accent4="accent4" accent5="accent5" accent6="accent6" hlink="hlink" folHlink="folHlink"/>
  <p:sldLayoutIdLst>
    <p:sldLayoutId id="2147483706" r:id="rId1"/>
    <p:sldLayoutId id="2147483705" r:id="rId2"/>
    <p:sldLayoutId id="2147483708" r:id="rId3"/>
    <p:sldLayoutId id="2147483707" r:id="rId4"/>
    <p:sldLayoutId id="2147483709" r:id="rId5"/>
    <p:sldLayoutId id="2147483710" r:id="rId6"/>
    <p:sldLayoutId id="2147483711" r:id="rId7"/>
    <p:sldLayoutId id="2147483712" r:id="rId8"/>
    <p:sldLayoutId id="2147483713" r:id="rId9"/>
    <p:sldLayoutId id="2147483730" r:id="rId10"/>
    <p:sldLayoutId id="2147483714" r:id="rId11"/>
    <p:sldLayoutId id="2147483715" r:id="rId12"/>
  </p:sldLayoutIdLst>
  <p:hf hdr="0" ftr="0" dt="0"/>
  <p:txStyles>
    <p:titleStyle>
      <a:lvl1pPr algn="l" defTabSz="914400" rtl="0" eaLnBrk="1" latinLnBrk="0" hangingPunct="1">
        <a:lnSpc>
          <a:spcPct val="90000"/>
        </a:lnSpc>
        <a:spcBef>
          <a:spcPct val="0"/>
        </a:spcBef>
        <a:buNone/>
        <a:defRPr sz="4400" kern="1200">
          <a:solidFill>
            <a:schemeClr val="accent5"/>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90000"/>
        </a:lnSpc>
        <a:spcBef>
          <a:spcPts val="1000"/>
        </a:spcBef>
        <a:buClr>
          <a:srgbClr val="61777B"/>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90000"/>
        </a:lnSpc>
        <a:spcBef>
          <a:spcPts val="500"/>
        </a:spcBef>
        <a:buClr>
          <a:srgbClr val="61777B"/>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1777B"/>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1777B"/>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1777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E92F-5033-472A-95F9-1C45E5606034}"/>
              </a:ext>
            </a:extLst>
          </p:cNvPr>
          <p:cNvSpPr>
            <a:spLocks noGrp="1"/>
          </p:cNvSpPr>
          <p:nvPr>
            <p:ph type="title"/>
          </p:nvPr>
        </p:nvSpPr>
        <p:spPr>
          <a:xfrm>
            <a:off x="838200" y="669924"/>
            <a:ext cx="10515600" cy="1020764"/>
          </a:xfrm>
          <a:prstGeom prst="rect">
            <a:avLst/>
          </a:prstGeom>
        </p:spPr>
        <p:txBody>
          <a:bodyPr vert="horz" lIns="91440" tIns="45720" rIns="91440" bIns="45720" rtlCol="0" anchor="ctr">
            <a:normAutofit/>
          </a:bodyPr>
          <a:lstStyle/>
          <a:p>
            <a:r>
              <a:rPr lang="en-US" dirty="0"/>
              <a:t>Office of Resource Management</a:t>
            </a:r>
          </a:p>
        </p:txBody>
      </p:sp>
      <p:sp>
        <p:nvSpPr>
          <p:cNvPr id="3" name="Text Placeholder 2">
            <a:extLst>
              <a:ext uri="{FF2B5EF4-FFF2-40B4-BE49-F238E27FC236}">
                <a16:creationId xmlns:a16="http://schemas.microsoft.com/office/drawing/2014/main" id="{FDA19936-284C-478E-86AA-A93A4A0D8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368D9EB-7B25-4C74-BC27-9281D82B0664}"/>
              </a:ext>
            </a:extLst>
          </p:cNvPr>
          <p:cNvSpPr>
            <a:spLocks noGrp="1"/>
          </p:cNvSpPr>
          <p:nvPr>
            <p:ph type="sldNum" sz="quarter" idx="4"/>
          </p:nvPr>
        </p:nvSpPr>
        <p:spPr>
          <a:xfrm>
            <a:off x="11291887" y="6138862"/>
            <a:ext cx="7715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spTree>
    <p:extLst>
      <p:ext uri="{BB962C8B-B14F-4D97-AF65-F5344CB8AC3E}">
        <p14:creationId xmlns:p14="http://schemas.microsoft.com/office/powerpoint/2010/main" val="2965106447"/>
      </p:ext>
    </p:extLst>
  </p:cSld>
  <p:clrMap bg1="lt1" tx1="dk1" bg2="lt2" tx2="dk2" accent1="accent1" accent2="accent2" accent3="accent3" accent4="accent4" accent5="accent5" accent6="accent6" hlink="hlink" folHlink="folHlink"/>
  <p:sldLayoutIdLst>
    <p:sldLayoutId id="2147483718" r:id="rId1"/>
    <p:sldLayoutId id="2147483717" r:id="rId2"/>
    <p:sldLayoutId id="2147483720" r:id="rId3"/>
    <p:sldLayoutId id="2147483719" r:id="rId4"/>
    <p:sldLayoutId id="2147483721" r:id="rId5"/>
    <p:sldLayoutId id="2147483722" r:id="rId6"/>
    <p:sldLayoutId id="2147483723" r:id="rId7"/>
    <p:sldLayoutId id="2147483724" r:id="rId8"/>
    <p:sldLayoutId id="2147483725" r:id="rId9"/>
    <p:sldLayoutId id="2147483731" r:id="rId10"/>
    <p:sldLayoutId id="2147483726" r:id="rId11"/>
    <p:sldLayoutId id="2147483727" r:id="rId12"/>
  </p:sldLayoutIdLst>
  <p:hf hdr="0" ftr="0" dt="0"/>
  <p:txStyles>
    <p:titleStyle>
      <a:lvl1pPr algn="l" defTabSz="914400" rtl="0" eaLnBrk="1" latinLnBrk="0" hangingPunct="1">
        <a:lnSpc>
          <a:spcPct val="90000"/>
        </a:lnSpc>
        <a:spcBef>
          <a:spcPct val="0"/>
        </a:spcBef>
        <a:buNone/>
        <a:defRPr sz="4400" kern="1200">
          <a:solidFill>
            <a:schemeClr val="accent6"/>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90000"/>
        </a:lnSpc>
        <a:spcBef>
          <a:spcPts val="1000"/>
        </a:spcBef>
        <a:buClr>
          <a:srgbClr val="30775F"/>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90000"/>
        </a:lnSpc>
        <a:spcBef>
          <a:spcPts val="500"/>
        </a:spcBef>
        <a:buClr>
          <a:srgbClr val="30775F"/>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0775F"/>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0775F"/>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0775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E92F-5033-472A-95F9-1C45E5606034}"/>
              </a:ext>
            </a:extLst>
          </p:cNvPr>
          <p:cNvSpPr>
            <a:spLocks noGrp="1"/>
          </p:cNvSpPr>
          <p:nvPr>
            <p:ph type="title"/>
          </p:nvPr>
        </p:nvSpPr>
        <p:spPr>
          <a:xfrm>
            <a:off x="838200" y="669924"/>
            <a:ext cx="10515600" cy="1020764"/>
          </a:xfrm>
          <a:prstGeom prst="rect">
            <a:avLst/>
          </a:prstGeom>
        </p:spPr>
        <p:txBody>
          <a:bodyPr vert="horz" lIns="91440" tIns="45720" rIns="91440" bIns="45720" rtlCol="0" anchor="ctr">
            <a:normAutofit/>
          </a:bodyPr>
          <a:lstStyle/>
          <a:p>
            <a:r>
              <a:rPr lang="en-US" dirty="0"/>
              <a:t>Office of Safety and Operations</a:t>
            </a:r>
          </a:p>
        </p:txBody>
      </p:sp>
      <p:sp>
        <p:nvSpPr>
          <p:cNvPr id="3" name="Text Placeholder 2">
            <a:extLst>
              <a:ext uri="{FF2B5EF4-FFF2-40B4-BE49-F238E27FC236}">
                <a16:creationId xmlns:a16="http://schemas.microsoft.com/office/drawing/2014/main" id="{FDA19936-284C-478E-86AA-A93A4A0D8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368D9EB-7B25-4C74-BC27-9281D82B0664}"/>
              </a:ext>
            </a:extLst>
          </p:cNvPr>
          <p:cNvSpPr>
            <a:spLocks noGrp="1"/>
          </p:cNvSpPr>
          <p:nvPr>
            <p:ph type="sldNum" sz="quarter" idx="4"/>
          </p:nvPr>
        </p:nvSpPr>
        <p:spPr>
          <a:xfrm>
            <a:off x="11291887" y="6138862"/>
            <a:ext cx="7715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spTree>
    <p:extLst>
      <p:ext uri="{BB962C8B-B14F-4D97-AF65-F5344CB8AC3E}">
        <p14:creationId xmlns:p14="http://schemas.microsoft.com/office/powerpoint/2010/main" val="426278254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ftr="0" dt="0"/>
  <p:txStyles>
    <p:titleStyle>
      <a:lvl1pPr algn="l" defTabSz="914400" rtl="0" eaLnBrk="1" latinLnBrk="0" hangingPunct="1">
        <a:lnSpc>
          <a:spcPct val="90000"/>
        </a:lnSpc>
        <a:spcBef>
          <a:spcPct val="0"/>
        </a:spcBef>
        <a:buNone/>
        <a:defRPr sz="4400" kern="1200">
          <a:solidFill>
            <a:schemeClr val="accent4"/>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90000"/>
        </a:lnSpc>
        <a:spcBef>
          <a:spcPts val="1000"/>
        </a:spcBef>
        <a:buClr>
          <a:srgbClr val="797272"/>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90000"/>
        </a:lnSpc>
        <a:spcBef>
          <a:spcPts val="500"/>
        </a:spcBef>
        <a:buClr>
          <a:srgbClr val="797272"/>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797272"/>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797272"/>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79727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fhwa.dot.gov/publications/research/ear/22034/22034.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fhwa.dot.gov/publications/research/ear/22026/22026.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ighways.dot.gov/research/research-programs/exploratory-advanced-research/exploratory-advanced-research-overview"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www.fhwa.dot.gov/publications/research/ear/22026/index.cfm"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 Department of Transportation, Federal Highway Administration logo. ">
            <a:extLst>
              <a:ext uri="{FF2B5EF4-FFF2-40B4-BE49-F238E27FC236}">
                <a16:creationId xmlns:a16="http://schemas.microsoft.com/office/drawing/2014/main" id="{79918B12-736A-38A5-00DC-24B2EF9F485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92" y="226241"/>
            <a:ext cx="1163146" cy="461838"/>
          </a:xfrm>
          <a:prstGeom prst="rect">
            <a:avLst/>
          </a:prstGeom>
        </p:spPr>
      </p:pic>
      <p:pic>
        <p:nvPicPr>
          <p:cNvPr id="3" name="Picture 2" descr="Exploratory Advanced Research logo. ">
            <a:extLst>
              <a:ext uri="{FF2B5EF4-FFF2-40B4-BE49-F238E27FC236}">
                <a16:creationId xmlns:a16="http://schemas.microsoft.com/office/drawing/2014/main" id="{8DE06B57-B63E-44B6-9A7B-D8CBAF8F6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90" y="900106"/>
            <a:ext cx="1186865" cy="262794"/>
          </a:xfrm>
          <a:prstGeom prst="rect">
            <a:avLst/>
          </a:prstGeom>
        </p:spPr>
      </p:pic>
      <p:sp>
        <p:nvSpPr>
          <p:cNvPr id="10" name="Title 9">
            <a:extLst>
              <a:ext uri="{FF2B5EF4-FFF2-40B4-BE49-F238E27FC236}">
                <a16:creationId xmlns:a16="http://schemas.microsoft.com/office/drawing/2014/main" id="{56563387-82BB-44AB-8E3F-251FC9689488}"/>
              </a:ext>
            </a:extLst>
          </p:cNvPr>
          <p:cNvSpPr>
            <a:spLocks noGrp="1"/>
          </p:cNvSpPr>
          <p:nvPr>
            <p:ph type="ctrTitle"/>
          </p:nvPr>
        </p:nvSpPr>
        <p:spPr>
          <a:xfrm>
            <a:off x="676273" y="1621418"/>
            <a:ext cx="6691315" cy="2387600"/>
          </a:xfrm>
        </p:spPr>
        <p:txBody>
          <a:bodyPr/>
          <a:lstStyle/>
          <a:p>
            <a:r>
              <a:rPr lang="en-US" sz="4400" dirty="0"/>
              <a:t>Inspiring Use of Artificial Intelligence (AI) in Highway Transportation</a:t>
            </a:r>
          </a:p>
        </p:txBody>
      </p:sp>
      <p:sp>
        <p:nvSpPr>
          <p:cNvPr id="11" name="Subtitle 10">
            <a:extLst>
              <a:ext uri="{FF2B5EF4-FFF2-40B4-BE49-F238E27FC236}">
                <a16:creationId xmlns:a16="http://schemas.microsoft.com/office/drawing/2014/main" id="{2C56BB04-4796-48AB-8ED3-03C540FC94EE}"/>
              </a:ext>
            </a:extLst>
          </p:cNvPr>
          <p:cNvSpPr>
            <a:spLocks noGrp="1"/>
          </p:cNvSpPr>
          <p:nvPr>
            <p:ph type="subTitle" idx="1"/>
          </p:nvPr>
        </p:nvSpPr>
        <p:spPr>
          <a:xfrm>
            <a:off x="676272" y="4471857"/>
            <a:ext cx="6548775" cy="884000"/>
          </a:xfrm>
        </p:spPr>
        <p:txBody>
          <a:bodyPr/>
          <a:lstStyle/>
          <a:p>
            <a:r>
              <a:rPr lang="en-US" dirty="0"/>
              <a:t>David Kuehn, Federal Highway Administration</a:t>
            </a:r>
          </a:p>
        </p:txBody>
      </p:sp>
      <p:sp>
        <p:nvSpPr>
          <p:cNvPr id="5" name="Text Placeholder 4">
            <a:extLst>
              <a:ext uri="{FF2B5EF4-FFF2-40B4-BE49-F238E27FC236}">
                <a16:creationId xmlns:a16="http://schemas.microsoft.com/office/drawing/2014/main" id="{F85ACB0E-8A49-4511-BB98-65AAF4D37A4C}"/>
              </a:ext>
            </a:extLst>
          </p:cNvPr>
          <p:cNvSpPr>
            <a:spLocks noGrp="1"/>
          </p:cNvSpPr>
          <p:nvPr>
            <p:ph type="body" sz="quarter" idx="10"/>
          </p:nvPr>
        </p:nvSpPr>
        <p:spPr/>
        <p:txBody>
          <a:bodyPr/>
          <a:lstStyle/>
          <a:p>
            <a:r>
              <a:rPr lang="en-US" dirty="0"/>
              <a:t>October 6, 2022</a:t>
            </a:r>
          </a:p>
          <a:p>
            <a:endParaRPr lang="en-US" dirty="0"/>
          </a:p>
        </p:txBody>
      </p:sp>
      <p:pic>
        <p:nvPicPr>
          <p:cNvPr id="6" name="Picture Placeholder 5" descr="Various icons representing highway research and technology overlay a blurred street and traffic background. ">
            <a:extLst>
              <a:ext uri="{FF2B5EF4-FFF2-40B4-BE49-F238E27FC236}">
                <a16:creationId xmlns:a16="http://schemas.microsoft.com/office/drawing/2014/main" id="{B03A3F45-DD5A-4715-A00D-698220ADDC06}"/>
              </a:ext>
            </a:extLst>
          </p:cNvPr>
          <p:cNvPicPr>
            <a:picLocks noGrp="1" noChangeAspect="1"/>
          </p:cNvPicPr>
          <p:nvPr>
            <p:ph type="pic" sz="quarter" idx="4294967295"/>
          </p:nvPr>
        </p:nvPicPr>
        <p:blipFill rotWithShape="1">
          <a:blip r:embed="rId5">
            <a:extLst>
              <a:ext uri="{28A0092B-C50C-407E-A947-70E740481C1C}">
                <a14:useLocalDpi xmlns:a14="http://schemas.microsoft.com/office/drawing/2010/main" val="0"/>
              </a:ext>
            </a:extLst>
          </a:blip>
          <a:srcRect/>
          <a:stretch/>
        </p:blipFill>
        <p:spPr>
          <a:xfrm>
            <a:off x="7367588" y="0"/>
            <a:ext cx="4824412" cy="6858000"/>
          </a:xfrm>
        </p:spPr>
      </p:pic>
      <p:sp>
        <p:nvSpPr>
          <p:cNvPr id="4" name="TextBox 3">
            <a:extLst>
              <a:ext uri="{FF2B5EF4-FFF2-40B4-BE49-F238E27FC236}">
                <a16:creationId xmlns:a16="http://schemas.microsoft.com/office/drawing/2014/main" id="{2390DCFE-A7EC-1F9E-985E-675480AB9AAF}"/>
              </a:ext>
            </a:extLst>
          </p:cNvPr>
          <p:cNvSpPr txBox="1"/>
          <p:nvPr/>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rPr>
              <a:t>© </a:t>
            </a:r>
            <a:r>
              <a:rPr lang="en-US" sz="900" dirty="0" err="1">
                <a:solidFill>
                  <a:schemeClr val="bg1"/>
                </a:solidFill>
              </a:rPr>
              <a:t>USchools</a:t>
            </a:r>
            <a:r>
              <a:rPr lang="en-US" sz="900" dirty="0">
                <a:solidFill>
                  <a:schemeClr val="bg1"/>
                </a:solidFill>
              </a:rPr>
              <a:t> / iStock.</a:t>
            </a:r>
          </a:p>
        </p:txBody>
      </p:sp>
    </p:spTree>
    <p:extLst>
      <p:ext uri="{BB962C8B-B14F-4D97-AF65-F5344CB8AC3E}">
        <p14:creationId xmlns:p14="http://schemas.microsoft.com/office/powerpoint/2010/main" val="44082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E057-6B40-4D6E-9903-97BED6B173C4}"/>
              </a:ext>
            </a:extLst>
          </p:cNvPr>
          <p:cNvSpPr>
            <a:spLocks noGrp="1"/>
          </p:cNvSpPr>
          <p:nvPr>
            <p:ph type="title"/>
          </p:nvPr>
        </p:nvSpPr>
        <p:spPr/>
        <p:txBody>
          <a:bodyPr/>
          <a:lstStyle/>
          <a:p>
            <a:r>
              <a:rPr lang="en-US" dirty="0"/>
              <a:t>AI Use in Transportation</a:t>
            </a:r>
          </a:p>
        </p:txBody>
      </p:sp>
      <p:sp>
        <p:nvSpPr>
          <p:cNvPr id="3" name="Content Placeholder 2">
            <a:extLst>
              <a:ext uri="{FF2B5EF4-FFF2-40B4-BE49-F238E27FC236}">
                <a16:creationId xmlns:a16="http://schemas.microsoft.com/office/drawing/2014/main" id="{BE69DB92-DDB1-4FE0-980B-8D366E290067}"/>
              </a:ext>
            </a:extLst>
          </p:cNvPr>
          <p:cNvSpPr>
            <a:spLocks noGrp="1"/>
          </p:cNvSpPr>
          <p:nvPr>
            <p:ph idx="1"/>
          </p:nvPr>
        </p:nvSpPr>
        <p:spPr/>
        <p:txBody>
          <a:bodyPr/>
          <a:lstStyle/>
          <a:p>
            <a:r>
              <a:rPr lang="en-US" dirty="0"/>
              <a:t>Past: Expert systems.</a:t>
            </a:r>
          </a:p>
          <a:p>
            <a:r>
              <a:rPr lang="en-US" dirty="0"/>
              <a:t>Present: Machine learning:</a:t>
            </a:r>
          </a:p>
          <a:p>
            <a:pPr lvl="1"/>
            <a:r>
              <a:rPr lang="en-US" dirty="0"/>
              <a:t>Supervised learning.</a:t>
            </a:r>
          </a:p>
          <a:p>
            <a:pPr lvl="1"/>
            <a:r>
              <a:rPr lang="en-US" dirty="0"/>
              <a:t>Energy-intensive computing.</a:t>
            </a:r>
          </a:p>
          <a:p>
            <a:pPr lvl="1"/>
            <a:r>
              <a:rPr lang="en-US" dirty="0"/>
              <a:t>Large, annotated datasets.</a:t>
            </a:r>
          </a:p>
          <a:p>
            <a:r>
              <a:rPr lang="en-US" dirty="0"/>
              <a:t>Future:</a:t>
            </a:r>
          </a:p>
          <a:p>
            <a:pPr lvl="1"/>
            <a:r>
              <a:rPr lang="en-US" dirty="0" err="1"/>
              <a:t>Semisupervised</a:t>
            </a:r>
            <a:r>
              <a:rPr lang="en-US" dirty="0"/>
              <a:t>, unsupervised, and one-shot learning.</a:t>
            </a:r>
          </a:p>
          <a:p>
            <a:pPr lvl="1"/>
            <a:r>
              <a:rPr lang="en-US" dirty="0"/>
              <a:t>Low-energy edge computing.</a:t>
            </a:r>
          </a:p>
          <a:p>
            <a:endParaRPr lang="en-US" dirty="0"/>
          </a:p>
        </p:txBody>
      </p:sp>
      <p:sp>
        <p:nvSpPr>
          <p:cNvPr id="4" name="Slide Number Placeholder 3">
            <a:extLst>
              <a:ext uri="{FF2B5EF4-FFF2-40B4-BE49-F238E27FC236}">
                <a16:creationId xmlns:a16="http://schemas.microsoft.com/office/drawing/2014/main" id="{034E448E-D14F-48E9-B820-1767638FC143}"/>
              </a:ext>
              <a:ext uri="{C183D7F6-B498-43B3-948B-1728B52AA6E4}">
                <adec:decorative xmlns:adec="http://schemas.microsoft.com/office/drawing/2017/decorative" val="1"/>
              </a:ext>
            </a:extLst>
          </p:cNvPr>
          <p:cNvSpPr>
            <a:spLocks noGrp="1"/>
          </p:cNvSpPr>
          <p:nvPr>
            <p:ph type="sldNum" sz="quarter" idx="4"/>
          </p:nvPr>
        </p:nvSpPr>
        <p:spPr/>
        <p:txBody>
          <a:bodyPr/>
          <a:lstStyle/>
          <a:p>
            <a:fld id="{29691912-3321-4F2D-A980-9CA5FE309265}"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252283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AE40BB-1A39-42A4-9D27-58CEAC3E59F8}"/>
              </a:ext>
            </a:extLst>
          </p:cNvPr>
          <p:cNvSpPr>
            <a:spLocks noGrp="1"/>
          </p:cNvSpPr>
          <p:nvPr>
            <p:ph type="title"/>
          </p:nvPr>
        </p:nvSpPr>
        <p:spPr/>
        <p:txBody>
          <a:bodyPr>
            <a:normAutofit/>
          </a:bodyPr>
          <a:lstStyle/>
          <a:p>
            <a:r>
              <a:rPr lang="en-US" dirty="0"/>
              <a:t>Traffic Safety</a:t>
            </a:r>
          </a:p>
        </p:txBody>
      </p:sp>
      <p:sp>
        <p:nvSpPr>
          <p:cNvPr id="6" name="Content Placeholder 5">
            <a:extLst>
              <a:ext uri="{FF2B5EF4-FFF2-40B4-BE49-F238E27FC236}">
                <a16:creationId xmlns:a16="http://schemas.microsoft.com/office/drawing/2014/main" id="{C6566B6D-D4A1-4E53-BC84-8FF8BB15AB7B}"/>
              </a:ext>
            </a:extLst>
          </p:cNvPr>
          <p:cNvSpPr>
            <a:spLocks noGrp="1"/>
          </p:cNvSpPr>
          <p:nvPr>
            <p:ph idx="1"/>
          </p:nvPr>
        </p:nvSpPr>
        <p:spPr>
          <a:xfrm>
            <a:off x="838200" y="1825625"/>
            <a:ext cx="3381103" cy="2573655"/>
          </a:xfrm>
        </p:spPr>
        <p:txBody>
          <a:bodyPr>
            <a:normAutofit/>
          </a:bodyPr>
          <a:lstStyle/>
          <a:p>
            <a:pPr marL="0" indent="0">
              <a:buNone/>
            </a:pPr>
            <a:r>
              <a:rPr lang="en-US" dirty="0"/>
              <a:t>Cooperative perception and control for freeway traffic system operations.</a:t>
            </a:r>
          </a:p>
        </p:txBody>
      </p:sp>
      <p:pic>
        <p:nvPicPr>
          <p:cNvPr id="3" name="Picture 2" descr="A road with a line of three trucks following each other.">
            <a:extLst>
              <a:ext uri="{FF2B5EF4-FFF2-40B4-BE49-F238E27FC236}">
                <a16:creationId xmlns:a16="http://schemas.microsoft.com/office/drawing/2014/main" id="{2F404C3B-D94E-4525-94AF-B1F031F52B94}"/>
              </a:ext>
            </a:extLst>
          </p:cNvPr>
          <p:cNvPicPr>
            <a:picLocks noChangeAspect="1"/>
          </p:cNvPicPr>
          <p:nvPr/>
        </p:nvPicPr>
        <p:blipFill>
          <a:blip r:embed="rId3"/>
          <a:stretch>
            <a:fillRect/>
          </a:stretch>
        </p:blipFill>
        <p:spPr>
          <a:xfrm>
            <a:off x="4219303" y="1693258"/>
            <a:ext cx="7134497" cy="3867906"/>
          </a:xfrm>
          <a:prstGeom prst="rect">
            <a:avLst/>
          </a:prstGeom>
        </p:spPr>
      </p:pic>
      <p:sp>
        <p:nvSpPr>
          <p:cNvPr id="2" name="TextBox 1">
            <a:extLst>
              <a:ext uri="{FF2B5EF4-FFF2-40B4-BE49-F238E27FC236}">
                <a16:creationId xmlns:a16="http://schemas.microsoft.com/office/drawing/2014/main" id="{DA6686E3-F579-42B1-B8E4-0D784A400A55}"/>
              </a:ext>
            </a:extLst>
          </p:cNvPr>
          <p:cNvSpPr txBox="1"/>
          <p:nvPr/>
        </p:nvSpPr>
        <p:spPr>
          <a:xfrm>
            <a:off x="9311268" y="5579742"/>
            <a:ext cx="2042532" cy="230832"/>
          </a:xfrm>
          <a:prstGeom prst="rect">
            <a:avLst/>
          </a:prstGeom>
          <a:noFill/>
        </p:spPr>
        <p:txBody>
          <a:bodyPr wrap="square" rtlCol="0">
            <a:spAutoFit/>
          </a:bodyPr>
          <a:lstStyle/>
          <a:p>
            <a:r>
              <a:rPr lang="en-US" sz="900" i="1" dirty="0"/>
              <a:t>© University of California, Berkeley.</a:t>
            </a:r>
          </a:p>
        </p:txBody>
      </p:sp>
      <p:sp>
        <p:nvSpPr>
          <p:cNvPr id="8" name="TextBox 7">
            <a:extLst>
              <a:ext uri="{FF2B5EF4-FFF2-40B4-BE49-F238E27FC236}">
                <a16:creationId xmlns:a16="http://schemas.microsoft.com/office/drawing/2014/main" id="{A291639B-8419-4AE3-8967-391652BA1D1B}"/>
              </a:ext>
            </a:extLst>
          </p:cNvPr>
          <p:cNvSpPr txBox="1"/>
          <p:nvPr/>
        </p:nvSpPr>
        <p:spPr>
          <a:xfrm>
            <a:off x="4122180" y="5808947"/>
            <a:ext cx="4743039" cy="307777"/>
          </a:xfrm>
          <a:prstGeom prst="rect">
            <a:avLst/>
          </a:prstGeom>
          <a:noFill/>
        </p:spPr>
        <p:txBody>
          <a:bodyPr wrap="square">
            <a:spAutoFit/>
          </a:bodyPr>
          <a:lstStyle/>
          <a:p>
            <a:r>
              <a:rPr lang="en-US" sz="1400" dirty="0"/>
              <a:t>Three Class</a:t>
            </a:r>
            <a:r>
              <a:rPr lang="en-US" sz="1400" dirty="0">
                <a:solidFill>
                  <a:srgbClr val="FF0000"/>
                </a:solidFill>
              </a:rPr>
              <a:t> </a:t>
            </a:r>
            <a:r>
              <a:rPr lang="en-US" sz="1400" dirty="0"/>
              <a:t>8 trucks during a field test. </a:t>
            </a:r>
            <a:endParaRPr lang="en-US" sz="900" i="1" dirty="0"/>
          </a:p>
        </p:txBody>
      </p:sp>
      <p:sp>
        <p:nvSpPr>
          <p:cNvPr id="4" name="TextBox 3">
            <a:extLst>
              <a:ext uri="{FF2B5EF4-FFF2-40B4-BE49-F238E27FC236}">
                <a16:creationId xmlns:a16="http://schemas.microsoft.com/office/drawing/2014/main" id="{C6C8C4B8-4855-4703-9526-479E948AEC5E}"/>
              </a:ext>
            </a:extLst>
          </p:cNvPr>
          <p:cNvSpPr txBox="1"/>
          <p:nvPr/>
        </p:nvSpPr>
        <p:spPr>
          <a:xfrm>
            <a:off x="2042161" y="4855241"/>
            <a:ext cx="1954118" cy="1338828"/>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Federal Highway Administration.  2021. </a:t>
            </a:r>
            <a:r>
              <a:rPr lang="en-US" sz="900" i="1" dirty="0">
                <a:latin typeface="Arial" panose="020B0604020202020204" pitchFamily="34" charset="0"/>
                <a:cs typeface="Arial" panose="020B0604020202020204" pitchFamily="34" charset="0"/>
              </a:rPr>
              <a:t>EAR Program Research</a:t>
            </a:r>
          </a:p>
          <a:p>
            <a:r>
              <a:rPr lang="en-US" sz="900" i="1" dirty="0">
                <a:latin typeface="Arial" panose="020B0604020202020204" pitchFamily="34" charset="0"/>
                <a:cs typeface="Arial" panose="020B0604020202020204" pitchFamily="34" charset="0"/>
              </a:rPr>
              <a:t>Results: Updated through 2021</a:t>
            </a:r>
            <a:r>
              <a:rPr lang="en-US" sz="900" dirty="0">
                <a:latin typeface="Arial" panose="020B0604020202020204" pitchFamily="34" charset="0"/>
                <a:cs typeface="Arial" panose="020B0604020202020204" pitchFamily="34" charset="0"/>
              </a:rPr>
              <a:t>. Report No. FHWA-HRT-22-034. </a:t>
            </a:r>
            <a:r>
              <a:rPr lang="en-US" sz="900" dirty="0">
                <a:effectLst/>
                <a:latin typeface="Arial" panose="020B0604020202020204" pitchFamily="34" charset="0"/>
                <a:cs typeface="Arial" panose="020B0604020202020204" pitchFamily="34" charset="0"/>
              </a:rPr>
              <a:t>Washington, DC: Federal Highway Administration.</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https://www.fhwa.dot.gov/publications/research/ear/22034/22034.pdf</a:t>
            </a:r>
            <a:r>
              <a:rPr lang="en-US" sz="900" dirty="0">
                <a:latin typeface="Arial" panose="020B0604020202020204" pitchFamily="34" charset="0"/>
                <a:cs typeface="Arial" panose="020B0604020202020204" pitchFamily="34" charset="0"/>
              </a:rPr>
              <a:t>.</a:t>
            </a:r>
          </a:p>
        </p:txBody>
      </p:sp>
      <p:sp>
        <p:nvSpPr>
          <p:cNvPr id="7" name="Slide Number Placeholder 6">
            <a:extLst>
              <a:ext uri="{FF2B5EF4-FFF2-40B4-BE49-F238E27FC236}">
                <a16:creationId xmlns:a16="http://schemas.microsoft.com/office/drawing/2014/main" id="{80811139-B841-4FCF-BD00-17A494B0864C}"/>
              </a:ext>
              <a:ext uri="{C183D7F6-B498-43B3-948B-1728B52AA6E4}">
                <adec:decorative xmlns:adec="http://schemas.microsoft.com/office/drawing/2017/decorative" val="1"/>
              </a:ext>
            </a:extLst>
          </p:cNvPr>
          <p:cNvSpPr>
            <a:spLocks noGrp="1"/>
          </p:cNvSpPr>
          <p:nvPr>
            <p:ph type="sldNum" sz="quarter" idx="4"/>
          </p:nvPr>
        </p:nvSpPr>
        <p:spPr>
          <a:xfrm>
            <a:off x="11139487" y="6047166"/>
            <a:ext cx="771525" cy="365125"/>
          </a:xfrm>
        </p:spPr>
        <p:txBody>
          <a:bodyPr/>
          <a:lstStyle/>
          <a:p>
            <a:fld id="{29691912-3321-4F2D-A980-9CA5FE309265}" type="slidenum">
              <a:rPr lang="en-US" smtClean="0"/>
              <a:t>3</a:t>
            </a:fld>
            <a:endParaRPr lang="en-US" dirty="0"/>
          </a:p>
        </p:txBody>
      </p:sp>
    </p:spTree>
    <p:extLst>
      <p:ext uri="{BB962C8B-B14F-4D97-AF65-F5344CB8AC3E}">
        <p14:creationId xmlns:p14="http://schemas.microsoft.com/office/powerpoint/2010/main" val="318583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0042-DEE4-4B72-90C7-C106779904E2}"/>
              </a:ext>
            </a:extLst>
          </p:cNvPr>
          <p:cNvSpPr>
            <a:spLocks noGrp="1"/>
          </p:cNvSpPr>
          <p:nvPr>
            <p:ph type="title"/>
          </p:nvPr>
        </p:nvSpPr>
        <p:spPr/>
        <p:txBody>
          <a:bodyPr/>
          <a:lstStyle/>
          <a:p>
            <a:r>
              <a:rPr lang="en-US" dirty="0"/>
              <a:t>Traffic Reliability </a:t>
            </a:r>
          </a:p>
        </p:txBody>
      </p:sp>
      <p:sp>
        <p:nvSpPr>
          <p:cNvPr id="3" name="Content Placeholder 2">
            <a:extLst>
              <a:ext uri="{FF2B5EF4-FFF2-40B4-BE49-F238E27FC236}">
                <a16:creationId xmlns:a16="http://schemas.microsoft.com/office/drawing/2014/main" id="{2A338833-641B-4D71-8EA6-27E0E74DB931}"/>
              </a:ext>
            </a:extLst>
          </p:cNvPr>
          <p:cNvSpPr>
            <a:spLocks noGrp="1"/>
          </p:cNvSpPr>
          <p:nvPr>
            <p:ph idx="1"/>
          </p:nvPr>
        </p:nvSpPr>
        <p:spPr/>
        <p:txBody>
          <a:bodyPr/>
          <a:lstStyle/>
          <a:p>
            <a:r>
              <a:rPr lang="en-US" dirty="0"/>
              <a:t>Predictive real-time traffic management in large-scale networks: Uses model-based artificial intelligence.</a:t>
            </a:r>
          </a:p>
          <a:p>
            <a:r>
              <a:rPr lang="en-US" dirty="0"/>
              <a:t>Traffic incident detection and analysis system. </a:t>
            </a:r>
            <a:endParaRPr lang="en-US" strike="sngStrike" dirty="0"/>
          </a:p>
          <a:p>
            <a:r>
              <a:rPr lang="en-US" dirty="0"/>
              <a:t>Autonomous winter road maintenance </a:t>
            </a:r>
            <a:r>
              <a:rPr lang="en-US" dirty="0" err="1"/>
              <a:t>decisionmaking</a:t>
            </a:r>
            <a:r>
              <a:rPr lang="en-US" dirty="0"/>
              <a:t>: Enabled by boosting existing transportation data infrastructure with deep and reinforced learning.</a:t>
            </a:r>
          </a:p>
          <a:p>
            <a:endParaRPr lang="en-US" dirty="0"/>
          </a:p>
        </p:txBody>
      </p:sp>
      <p:sp>
        <p:nvSpPr>
          <p:cNvPr id="4" name="Slide Number Placeholder 3">
            <a:extLst>
              <a:ext uri="{FF2B5EF4-FFF2-40B4-BE49-F238E27FC236}">
                <a16:creationId xmlns:a16="http://schemas.microsoft.com/office/drawing/2014/main" id="{95A8345C-9CD9-4A06-9925-C9BC37804011}"/>
              </a:ext>
              <a:ext uri="{C183D7F6-B498-43B3-948B-1728B52AA6E4}">
                <adec:decorative xmlns:adec="http://schemas.microsoft.com/office/drawing/2017/decorative" val="1"/>
              </a:ext>
            </a:extLst>
          </p:cNvPr>
          <p:cNvSpPr>
            <a:spLocks noGrp="1"/>
          </p:cNvSpPr>
          <p:nvPr>
            <p:ph type="sldNum" sz="quarter" idx="4"/>
          </p:nvPr>
        </p:nvSpPr>
        <p:spPr/>
        <p:txBody>
          <a:bodyPr/>
          <a:lstStyle/>
          <a:p>
            <a:fld id="{29691912-3321-4F2D-A980-9CA5FE309265}" type="slidenum">
              <a:rPr lang="en-US" smtClean="0"/>
              <a:t>4</a:t>
            </a:fld>
            <a:endParaRPr lang="en-US"/>
          </a:p>
        </p:txBody>
      </p:sp>
    </p:spTree>
    <p:extLst>
      <p:ext uri="{BB962C8B-B14F-4D97-AF65-F5344CB8AC3E}">
        <p14:creationId xmlns:p14="http://schemas.microsoft.com/office/powerpoint/2010/main" val="207022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B9EA-4479-4686-B795-FC82F21F0774}"/>
              </a:ext>
            </a:extLst>
          </p:cNvPr>
          <p:cNvSpPr>
            <a:spLocks noGrp="1"/>
          </p:cNvSpPr>
          <p:nvPr>
            <p:ph type="title"/>
          </p:nvPr>
        </p:nvSpPr>
        <p:spPr/>
        <p:txBody>
          <a:bodyPr/>
          <a:lstStyle/>
          <a:p>
            <a:r>
              <a:rPr lang="en-US" dirty="0"/>
              <a:t>Computer Vision</a:t>
            </a:r>
          </a:p>
        </p:txBody>
      </p:sp>
      <p:sp>
        <p:nvSpPr>
          <p:cNvPr id="3" name="Content Placeholder 2">
            <a:extLst>
              <a:ext uri="{FF2B5EF4-FFF2-40B4-BE49-F238E27FC236}">
                <a16:creationId xmlns:a16="http://schemas.microsoft.com/office/drawing/2014/main" id="{DC8E381D-E68B-4461-AB75-735152F4D610}"/>
              </a:ext>
            </a:extLst>
          </p:cNvPr>
          <p:cNvSpPr>
            <a:spLocks noGrp="1"/>
          </p:cNvSpPr>
          <p:nvPr>
            <p:ph idx="1"/>
          </p:nvPr>
        </p:nvSpPr>
        <p:spPr>
          <a:xfrm>
            <a:off x="838200" y="1825625"/>
            <a:ext cx="5752508" cy="4269439"/>
          </a:xfrm>
        </p:spPr>
        <p:txBody>
          <a:bodyPr/>
          <a:lstStyle/>
          <a:p>
            <a:r>
              <a:rPr lang="en-US" dirty="0"/>
              <a:t>Video analytics for automatic annotation of driver behavior and driving situations in naturalistic driving data. </a:t>
            </a:r>
          </a:p>
          <a:p>
            <a:r>
              <a:rPr lang="en-US" dirty="0"/>
              <a:t>Deep insight: Deep extraction of driver state from naturalistic driving dataset.</a:t>
            </a:r>
          </a:p>
        </p:txBody>
      </p:sp>
      <p:pic>
        <p:nvPicPr>
          <p:cNvPr id="6" name="Picture 5" descr="A series of four images. The top two images show the same intersection with traffic lights and two cars. Around the traffic lights are bounding boxes and computer generated text indicating the signal phase (which light is on). The bottom two images show another intersection with traffic lights, but no car is present. Around the traffic lights’ bounding boxes and above is computer-generated text indicating the signal phase.">
            <a:extLst>
              <a:ext uri="{FF2B5EF4-FFF2-40B4-BE49-F238E27FC236}">
                <a16:creationId xmlns:a16="http://schemas.microsoft.com/office/drawing/2014/main" id="{A7D48056-B472-4212-BC97-45EFD9850308}"/>
              </a:ext>
            </a:extLst>
          </p:cNvPr>
          <p:cNvPicPr>
            <a:picLocks noChangeAspect="1"/>
          </p:cNvPicPr>
          <p:nvPr/>
        </p:nvPicPr>
        <p:blipFill>
          <a:blip r:embed="rId3"/>
          <a:stretch>
            <a:fillRect/>
          </a:stretch>
        </p:blipFill>
        <p:spPr>
          <a:xfrm>
            <a:off x="6590708" y="1690688"/>
            <a:ext cx="5139738" cy="3814649"/>
          </a:xfrm>
          <a:prstGeom prst="rect">
            <a:avLst/>
          </a:prstGeom>
        </p:spPr>
      </p:pic>
      <p:sp>
        <p:nvSpPr>
          <p:cNvPr id="5" name="TextBox 4">
            <a:extLst>
              <a:ext uri="{FF2B5EF4-FFF2-40B4-BE49-F238E27FC236}">
                <a16:creationId xmlns:a16="http://schemas.microsoft.com/office/drawing/2014/main" id="{9D8B103C-B5DA-473F-A6B5-FD7FCECA6E23}"/>
              </a:ext>
            </a:extLst>
          </p:cNvPr>
          <p:cNvSpPr txBox="1"/>
          <p:nvPr/>
        </p:nvSpPr>
        <p:spPr>
          <a:xfrm>
            <a:off x="9160577" y="5494900"/>
            <a:ext cx="2752372" cy="230832"/>
          </a:xfrm>
          <a:prstGeom prst="rect">
            <a:avLst/>
          </a:prstGeom>
          <a:noFill/>
        </p:spPr>
        <p:txBody>
          <a:bodyPr wrap="square" rtlCol="0">
            <a:spAutoFit/>
          </a:bodyPr>
          <a:lstStyle/>
          <a:p>
            <a:r>
              <a:rPr lang="en-US" sz="900" i="1" dirty="0"/>
              <a:t>© Volpe National Transportation Systems Center.</a:t>
            </a:r>
          </a:p>
        </p:txBody>
      </p:sp>
      <p:sp>
        <p:nvSpPr>
          <p:cNvPr id="8" name="TextBox 7">
            <a:extLst>
              <a:ext uri="{FF2B5EF4-FFF2-40B4-BE49-F238E27FC236}">
                <a16:creationId xmlns:a16="http://schemas.microsoft.com/office/drawing/2014/main" id="{C807B23F-340F-4AE1-B803-038392BC2B1E}"/>
              </a:ext>
            </a:extLst>
          </p:cNvPr>
          <p:cNvSpPr txBox="1"/>
          <p:nvPr/>
        </p:nvSpPr>
        <p:spPr>
          <a:xfrm>
            <a:off x="6378498" y="5725732"/>
            <a:ext cx="5538317" cy="523220"/>
          </a:xfrm>
          <a:prstGeom prst="rect">
            <a:avLst/>
          </a:prstGeom>
          <a:noFill/>
        </p:spPr>
        <p:txBody>
          <a:bodyPr wrap="square">
            <a:spAutoFit/>
          </a:bodyPr>
          <a:lstStyle/>
          <a:p>
            <a:r>
              <a:rPr lang="en-US" sz="1400" dirty="0"/>
              <a:t>Researchers training neural networks to detect traffic signals and signal states. </a:t>
            </a:r>
            <a:endParaRPr lang="en-US" sz="900" i="1" dirty="0"/>
          </a:p>
        </p:txBody>
      </p:sp>
      <p:sp>
        <p:nvSpPr>
          <p:cNvPr id="7" name="TextBox 6">
            <a:extLst>
              <a:ext uri="{FF2B5EF4-FFF2-40B4-BE49-F238E27FC236}">
                <a16:creationId xmlns:a16="http://schemas.microsoft.com/office/drawing/2014/main" id="{BE1BED00-FC1B-4843-831B-389A764B58BB}"/>
              </a:ext>
            </a:extLst>
          </p:cNvPr>
          <p:cNvSpPr txBox="1"/>
          <p:nvPr/>
        </p:nvSpPr>
        <p:spPr>
          <a:xfrm>
            <a:off x="4511730" y="4475675"/>
            <a:ext cx="1761267" cy="1754326"/>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Federal Highway Administration. 2022. </a:t>
            </a:r>
            <a:r>
              <a:rPr lang="en-US" sz="900" i="1" dirty="0">
                <a:latin typeface="Arial" panose="020B0604020202020204" pitchFamily="34" charset="0"/>
                <a:cs typeface="Arial" panose="020B0604020202020204" pitchFamily="34" charset="0"/>
              </a:rPr>
              <a:t>The Role of Artificial Intelligence and Machine Learning in Federally Supported Surface Transportation: 2022 Updates</a:t>
            </a:r>
            <a:r>
              <a:rPr lang="en-US" sz="900" dirty="0">
                <a:latin typeface="Arial" panose="020B0604020202020204" pitchFamily="34" charset="0"/>
                <a:cs typeface="Arial" panose="020B0604020202020204" pitchFamily="34" charset="0"/>
              </a:rPr>
              <a:t>. Report No. </a:t>
            </a:r>
            <a:r>
              <a:rPr lang="en-US" sz="900" b="0" i="0" dirty="0">
                <a:solidFill>
                  <a:srgbClr val="000000"/>
                </a:solidFill>
                <a:effectLst/>
                <a:latin typeface="Arial" panose="020B0604020202020204" pitchFamily="34" charset="0"/>
                <a:cs typeface="Arial" panose="020B0604020202020204" pitchFamily="34" charset="0"/>
              </a:rPr>
              <a:t>FHWA-HRT-22-026.</a:t>
            </a:r>
            <a:r>
              <a:rPr lang="en-US" sz="900" dirty="0">
                <a:effectLst/>
                <a:latin typeface="Arial" panose="020B0604020202020204" pitchFamily="34" charset="0"/>
                <a:cs typeface="Arial" panose="020B0604020202020204" pitchFamily="34" charset="0"/>
              </a:rPr>
              <a:t> Washington, DC: Federal Highway Administration.</a:t>
            </a:r>
            <a:r>
              <a:rPr lang="en-US" sz="900" b="0" i="0" dirty="0">
                <a:solidFill>
                  <a:srgbClr val="000000"/>
                </a:solidFill>
                <a:effectLst/>
                <a:latin typeface="Arial" panose="020B0604020202020204" pitchFamily="34" charset="0"/>
                <a:cs typeface="Arial" panose="020B0604020202020204" pitchFamily="34" charset="0"/>
              </a:rPr>
              <a:t> </a:t>
            </a:r>
            <a:r>
              <a:rPr lang="en-US" sz="900" b="0"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https://www.fhwa.dot.gov/publications/research/ear/22026/22026.pdf</a:t>
            </a:r>
            <a:r>
              <a:rPr lang="en-US" sz="900" b="0" i="0" dirty="0">
                <a:effectLst/>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F5EB0E4-08C8-4757-B2B1-0D8F3B94FFCE}"/>
              </a:ext>
              <a:ext uri="{C183D7F6-B498-43B3-948B-1728B52AA6E4}">
                <adec:decorative xmlns:adec="http://schemas.microsoft.com/office/drawing/2017/decorative" val="1"/>
              </a:ext>
            </a:extLst>
          </p:cNvPr>
          <p:cNvSpPr>
            <a:spLocks noGrp="1"/>
          </p:cNvSpPr>
          <p:nvPr>
            <p:ph type="sldNum" sz="quarter" idx="4"/>
          </p:nvPr>
        </p:nvSpPr>
        <p:spPr/>
        <p:txBody>
          <a:bodyPr/>
          <a:lstStyle/>
          <a:p>
            <a:fld id="{29691912-3321-4F2D-A980-9CA5FE309265}" type="slidenum">
              <a:rPr lang="en-US" smtClean="0"/>
              <a:t>5</a:t>
            </a:fld>
            <a:endParaRPr lang="en-US"/>
          </a:p>
        </p:txBody>
      </p:sp>
    </p:spTree>
    <p:extLst>
      <p:ext uri="{BB962C8B-B14F-4D97-AF65-F5344CB8AC3E}">
        <p14:creationId xmlns:p14="http://schemas.microsoft.com/office/powerpoint/2010/main" val="302852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A38E-497E-4AD3-B787-D8EFF4E492DF}"/>
              </a:ext>
            </a:extLst>
          </p:cNvPr>
          <p:cNvSpPr>
            <a:spLocks noGrp="1"/>
          </p:cNvSpPr>
          <p:nvPr>
            <p:ph type="title"/>
          </p:nvPr>
        </p:nvSpPr>
        <p:spPr/>
        <p:txBody>
          <a:bodyPr/>
          <a:lstStyle/>
          <a:p>
            <a:r>
              <a:rPr lang="en-US" dirty="0"/>
              <a:t>Getting Involved</a:t>
            </a:r>
          </a:p>
        </p:txBody>
      </p:sp>
      <p:sp>
        <p:nvSpPr>
          <p:cNvPr id="8" name="Content Placeholder 7">
            <a:extLst>
              <a:ext uri="{FF2B5EF4-FFF2-40B4-BE49-F238E27FC236}">
                <a16:creationId xmlns:a16="http://schemas.microsoft.com/office/drawing/2014/main" id="{EE162B29-512B-4947-9176-87A1347836C0}"/>
              </a:ext>
            </a:extLst>
          </p:cNvPr>
          <p:cNvSpPr>
            <a:spLocks noGrp="1"/>
          </p:cNvSpPr>
          <p:nvPr>
            <p:ph idx="1"/>
          </p:nvPr>
        </p:nvSpPr>
        <p:spPr>
          <a:xfrm>
            <a:off x="838200" y="1825625"/>
            <a:ext cx="6346371" cy="4269167"/>
          </a:xfrm>
        </p:spPr>
        <p:txBody>
          <a:bodyPr/>
          <a:lstStyle/>
          <a:p>
            <a:pPr marL="0" indent="0">
              <a:buNone/>
            </a:pPr>
            <a:r>
              <a:rPr lang="en-US" dirty="0">
                <a:hlinkClick r:id="rId3">
                  <a:extLst>
                    <a:ext uri="{A12FA001-AC4F-418D-AE19-62706E023703}">
                      <ahyp:hlinkClr xmlns:ahyp="http://schemas.microsoft.com/office/drawing/2018/hyperlinkcolor" val="tx"/>
                    </a:ext>
                  </a:extLst>
                </a:hlinkClick>
              </a:rPr>
              <a:t>Exploratory Advanced Research Overview | FHWA (dot.gov)</a:t>
            </a:r>
            <a:endParaRPr lang="en-US" dirty="0"/>
          </a:p>
        </p:txBody>
      </p:sp>
      <p:pic>
        <p:nvPicPr>
          <p:cNvPr id="1026" name="Picture 2" descr="The cover of an Exploratory Advanced Research Program brochure called The Role of Artificial Intelligence and Machine Learning in Federally Supported Surface Transportation: 2022 Updates.">
            <a:extLst>
              <a:ext uri="{FF2B5EF4-FFF2-40B4-BE49-F238E27FC236}">
                <a16:creationId xmlns:a16="http://schemas.microsoft.com/office/drawing/2014/main" id="{E5E1EB62-B080-458A-AB79-66240B6B9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0703" y="326936"/>
            <a:ext cx="4171623" cy="54248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28B1A4-830A-4DC3-867B-7237DDB2D271}"/>
              </a:ext>
            </a:extLst>
          </p:cNvPr>
          <p:cNvSpPr txBox="1"/>
          <p:nvPr/>
        </p:nvSpPr>
        <p:spPr>
          <a:xfrm>
            <a:off x="10750100" y="5751804"/>
            <a:ext cx="1166715" cy="234234"/>
          </a:xfrm>
          <a:prstGeom prst="rect">
            <a:avLst/>
          </a:prstGeom>
          <a:noFill/>
        </p:spPr>
        <p:txBody>
          <a:bodyPr wrap="square" rtlCol="0">
            <a:spAutoFit/>
          </a:bodyPr>
          <a:lstStyle/>
          <a:p>
            <a:r>
              <a:rPr lang="en-US" sz="900" i="1" dirty="0"/>
              <a:t>Source: FHWA.</a:t>
            </a:r>
          </a:p>
        </p:txBody>
      </p:sp>
      <p:sp>
        <p:nvSpPr>
          <p:cNvPr id="5" name="TextBox 4">
            <a:extLst>
              <a:ext uri="{FF2B5EF4-FFF2-40B4-BE49-F238E27FC236}">
                <a16:creationId xmlns:a16="http://schemas.microsoft.com/office/drawing/2014/main" id="{2A1079DF-9998-427E-B052-1744A2BADD03}"/>
              </a:ext>
            </a:extLst>
          </p:cNvPr>
          <p:cNvSpPr txBox="1"/>
          <p:nvPr/>
        </p:nvSpPr>
        <p:spPr>
          <a:xfrm>
            <a:off x="4791307" y="4551475"/>
            <a:ext cx="2609385" cy="1200329"/>
          </a:xfrm>
          <a:prstGeom prst="rect">
            <a:avLst/>
          </a:prstGeom>
          <a:noFill/>
        </p:spPr>
        <p:txBody>
          <a:bodyPr wrap="square" rtlCol="0">
            <a:spAutoFit/>
          </a:bodyPr>
          <a:lstStyle/>
          <a:p>
            <a:r>
              <a:rPr lang="en-US" sz="900" dirty="0"/>
              <a:t>Federal Highway Administration. 2022. </a:t>
            </a:r>
            <a:r>
              <a:rPr lang="en-US" sz="900" i="1" dirty="0"/>
              <a:t>The Role of Artificial Intelligence and Machine Learning in Federally Supported Surface Transportation: 2022 Updates</a:t>
            </a:r>
            <a:r>
              <a:rPr lang="en-US" sz="900" dirty="0"/>
              <a:t>. Report No. </a:t>
            </a:r>
            <a:r>
              <a:rPr lang="en-US" sz="900" i="0" dirty="0">
                <a:effectLst/>
                <a:latin typeface="Arial" panose="020B0604020202020204" pitchFamily="34" charset="0"/>
              </a:rPr>
              <a:t>FHWA-HRT-22-026</a:t>
            </a:r>
            <a:r>
              <a:rPr lang="en-US" sz="900" dirty="0">
                <a:effectLst/>
                <a:latin typeface="Arial" panose="020B0604020202020204" pitchFamily="34" charset="0"/>
              </a:rPr>
              <a:t>. Washington, DC: Federal Highway Administration. </a:t>
            </a:r>
            <a:r>
              <a:rPr lang="en-US" sz="900" dirty="0">
                <a:effectLst/>
                <a:latin typeface="Arial" panose="020B0604020202020204" pitchFamily="34" charset="0"/>
                <a:hlinkClick r:id="rId5">
                  <a:extLst>
                    <a:ext uri="{A12FA001-AC4F-418D-AE19-62706E023703}">
                      <ahyp:hlinkClr xmlns:ahyp="http://schemas.microsoft.com/office/drawing/2018/hyperlinkcolor" val="tx"/>
                    </a:ext>
                  </a:extLst>
                </a:hlinkClick>
              </a:rPr>
              <a:t>https://www.fhwa.dot.gov/publications/research/ear/22026/index.cfm</a:t>
            </a:r>
            <a:r>
              <a:rPr lang="en-US" sz="900" dirty="0">
                <a:effectLst/>
                <a:latin typeface="Arial" panose="020B0604020202020204" pitchFamily="34" charset="0"/>
              </a:rPr>
              <a:t>.</a:t>
            </a:r>
            <a:endParaRPr lang="en-US" sz="900" i="1" dirty="0"/>
          </a:p>
        </p:txBody>
      </p:sp>
      <p:sp>
        <p:nvSpPr>
          <p:cNvPr id="4" name="Slide Number Placeholder 3">
            <a:extLst>
              <a:ext uri="{FF2B5EF4-FFF2-40B4-BE49-F238E27FC236}">
                <a16:creationId xmlns:a16="http://schemas.microsoft.com/office/drawing/2014/main" id="{196D48A8-1456-46C5-8A6D-809A46DFD332}"/>
              </a:ext>
              <a:ext uri="{C183D7F6-B498-43B3-948B-1728B52AA6E4}">
                <adec:decorative xmlns:adec="http://schemas.microsoft.com/office/drawing/2017/decorative" val="1"/>
              </a:ext>
            </a:extLst>
          </p:cNvPr>
          <p:cNvSpPr>
            <a:spLocks noGrp="1"/>
          </p:cNvSpPr>
          <p:nvPr>
            <p:ph type="sldNum" sz="quarter" idx="4"/>
          </p:nvPr>
        </p:nvSpPr>
        <p:spPr/>
        <p:txBody>
          <a:bodyPr/>
          <a:lstStyle/>
          <a:p>
            <a:fld id="{29691912-3321-4F2D-A980-9CA5FE309265}" type="slidenum">
              <a:rPr lang="en-US" smtClean="0"/>
              <a:t>6</a:t>
            </a:fld>
            <a:endParaRPr lang="en-US"/>
          </a:p>
        </p:txBody>
      </p:sp>
    </p:spTree>
    <p:extLst>
      <p:ext uri="{BB962C8B-B14F-4D97-AF65-F5344CB8AC3E}">
        <p14:creationId xmlns:p14="http://schemas.microsoft.com/office/powerpoint/2010/main" val="61850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32916C-24C6-4C31-9697-4A692F51BD54}"/>
              </a:ext>
            </a:extLst>
          </p:cNvPr>
          <p:cNvSpPr>
            <a:spLocks noGrp="1"/>
          </p:cNvSpPr>
          <p:nvPr>
            <p:ph type="title"/>
          </p:nvPr>
        </p:nvSpPr>
        <p:spPr/>
        <p:txBody>
          <a:bodyPr>
            <a:normAutofit fontScale="90000"/>
          </a:bodyPr>
          <a:lstStyle/>
          <a:p>
            <a:r>
              <a:rPr lang="en-US" dirty="0"/>
              <a:t>Questions?</a:t>
            </a:r>
          </a:p>
        </p:txBody>
      </p:sp>
      <p:sp>
        <p:nvSpPr>
          <p:cNvPr id="2" name="Slide Number Placeholder 1">
            <a:extLst>
              <a:ext uri="{FF2B5EF4-FFF2-40B4-BE49-F238E27FC236}">
                <a16:creationId xmlns:a16="http://schemas.microsoft.com/office/drawing/2014/main" id="{33145B62-8946-49D7-9495-2D9D78DD9BC9}"/>
              </a:ext>
              <a:ext uri="{C183D7F6-B498-43B3-948B-1728B52AA6E4}">
                <adec:decorative xmlns:adec="http://schemas.microsoft.com/office/drawing/2017/decorative" val="1"/>
              </a:ext>
            </a:extLst>
          </p:cNvPr>
          <p:cNvSpPr>
            <a:spLocks noGrp="1"/>
          </p:cNvSpPr>
          <p:nvPr>
            <p:ph type="sldNum" sz="quarter" idx="4"/>
          </p:nvPr>
        </p:nvSpPr>
        <p:spPr/>
        <p:txBody>
          <a:bodyPr/>
          <a:lstStyle/>
          <a:p>
            <a:fld id="{29691912-3321-4F2D-A980-9CA5FE309265}" type="slidenum">
              <a:rPr lang="en-US" smtClean="0"/>
              <a:t>7</a:t>
            </a:fld>
            <a:endParaRPr lang="en-US"/>
          </a:p>
        </p:txBody>
      </p:sp>
    </p:spTree>
    <p:extLst>
      <p:ext uri="{BB962C8B-B14F-4D97-AF65-F5344CB8AC3E}">
        <p14:creationId xmlns:p14="http://schemas.microsoft.com/office/powerpoint/2010/main" val="85158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AE40BB-1A39-42A4-9D27-58CEAC3E59F8}"/>
              </a:ext>
            </a:extLst>
          </p:cNvPr>
          <p:cNvSpPr>
            <a:spLocks noGrp="1"/>
          </p:cNvSpPr>
          <p:nvPr>
            <p:ph type="title"/>
          </p:nvPr>
        </p:nvSpPr>
        <p:spPr>
          <a:xfrm>
            <a:off x="838200" y="341450"/>
            <a:ext cx="10515600" cy="1020764"/>
          </a:xfrm>
        </p:spPr>
        <p:txBody>
          <a:bodyPr>
            <a:normAutofit/>
          </a:bodyPr>
          <a:lstStyle/>
          <a:p>
            <a:r>
              <a:rPr lang="en-US" dirty="0"/>
              <a:t>Disclaimer</a:t>
            </a:r>
          </a:p>
        </p:txBody>
      </p:sp>
      <p:sp>
        <p:nvSpPr>
          <p:cNvPr id="6" name="Content Placeholder 5">
            <a:extLst>
              <a:ext uri="{FF2B5EF4-FFF2-40B4-BE49-F238E27FC236}">
                <a16:creationId xmlns:a16="http://schemas.microsoft.com/office/drawing/2014/main" id="{C6566B6D-D4A1-4E53-BC84-8FF8BB15AB7B}"/>
              </a:ext>
            </a:extLst>
          </p:cNvPr>
          <p:cNvSpPr>
            <a:spLocks noGrp="1"/>
          </p:cNvSpPr>
          <p:nvPr>
            <p:ph idx="1"/>
          </p:nvPr>
        </p:nvSpPr>
        <p:spPr>
          <a:xfrm>
            <a:off x="838200" y="1497151"/>
            <a:ext cx="10515600" cy="1931849"/>
          </a:xfrm>
          <a:ln w="19050">
            <a:solidFill>
              <a:schemeClr val="accent5"/>
            </a:solidFill>
          </a:ln>
        </p:spPr>
        <p:txBody>
          <a:bodyPr lIns="182880" tIns="182880" rIns="182880" bIns="182880">
            <a:normAutofit/>
          </a:bodyPr>
          <a:lstStyle/>
          <a:p>
            <a:pPr marL="0" indent="0">
              <a:buNone/>
            </a:pPr>
            <a:r>
              <a:rPr lang="en-US" sz="2200" dirty="0"/>
              <a:t>The U.S. Government does not endorse products or manufacturers. Trademarks or manufacturers’ names appear in this presentation only because they are considered essential to the objective of the presentation. They are included for informational purposes only and are not intended to reflect a preference, approval, or endorsement of any one product or entity.</a:t>
            </a:r>
          </a:p>
        </p:txBody>
      </p:sp>
      <p:sp>
        <p:nvSpPr>
          <p:cNvPr id="7" name="Slide Number Placeholder 6">
            <a:extLst>
              <a:ext uri="{FF2B5EF4-FFF2-40B4-BE49-F238E27FC236}">
                <a16:creationId xmlns:a16="http://schemas.microsoft.com/office/drawing/2014/main" id="{80811139-B841-4FCF-BD00-17A494B0864C}"/>
              </a:ext>
              <a:ext uri="{C183D7F6-B498-43B3-948B-1728B52AA6E4}">
                <adec:decorative xmlns:adec="http://schemas.microsoft.com/office/drawing/2017/decorative" val="1"/>
              </a:ext>
            </a:extLst>
          </p:cNvPr>
          <p:cNvSpPr>
            <a:spLocks noGrp="1"/>
          </p:cNvSpPr>
          <p:nvPr>
            <p:ph type="sldNum" sz="quarter" idx="4"/>
          </p:nvPr>
        </p:nvSpPr>
        <p:spPr>
          <a:xfrm>
            <a:off x="11122554" y="6056315"/>
            <a:ext cx="771525" cy="365125"/>
          </a:xfrm>
        </p:spPr>
        <p:txBody>
          <a:bodyPr/>
          <a:lstStyle/>
          <a:p>
            <a:fld id="{29691912-3321-4F2D-A980-9CA5FE309265}" type="slidenum">
              <a:rPr lang="en-US" smtClean="0"/>
              <a:t>8</a:t>
            </a:fld>
            <a:endParaRPr lang="en-US" dirty="0"/>
          </a:p>
        </p:txBody>
      </p:sp>
    </p:spTree>
    <p:extLst>
      <p:ext uri="{BB962C8B-B14F-4D97-AF65-F5344CB8AC3E}">
        <p14:creationId xmlns:p14="http://schemas.microsoft.com/office/powerpoint/2010/main" val="1236253296"/>
      </p:ext>
    </p:extLst>
  </p:cSld>
  <p:clrMapOvr>
    <a:masterClrMapping/>
  </p:clrMapOvr>
</p:sld>
</file>

<file path=ppt/theme/theme1.xml><?xml version="1.0" encoding="utf-8"?>
<a:theme xmlns:a="http://schemas.openxmlformats.org/drawingml/2006/main" name="TFHRC Main">
  <a:themeElements>
    <a:clrScheme name="FHWA">
      <a:dk1>
        <a:sysClr val="windowText" lastClr="000000"/>
      </a:dk1>
      <a:lt1>
        <a:sysClr val="window" lastClr="FFFFFF"/>
      </a:lt1>
      <a:dk2>
        <a:srgbClr val="1C3B6B"/>
      </a:dk2>
      <a:lt2>
        <a:srgbClr val="1C6EA8"/>
      </a:lt2>
      <a:accent1>
        <a:srgbClr val="036068"/>
      </a:accent1>
      <a:accent2>
        <a:srgbClr val="344C5E"/>
      </a:accent2>
      <a:accent3>
        <a:srgbClr val="871A0F"/>
      </a:accent3>
      <a:accent4>
        <a:srgbClr val="083B2D"/>
      </a:accent4>
      <a:accent5>
        <a:srgbClr val="FFC000"/>
      </a:accent5>
      <a:accent6>
        <a:srgbClr val="7AC143"/>
      </a:accent6>
      <a:hlink>
        <a:srgbClr val="0076AD"/>
      </a:hlink>
      <a:folHlink>
        <a:srgbClr val="0076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HRC PowerPoint Presentation Template_FINAL_09082021.potx" id="{BA039D5D-A7C6-4AB6-AA23-8EB40F181B2A}" vid="{92AC9D53-7D77-44B6-8750-FE42A6E613F7}"/>
    </a:ext>
  </a:extLst>
</a:theme>
</file>

<file path=ppt/theme/theme2.xml><?xml version="1.0" encoding="utf-8"?>
<a:theme xmlns:a="http://schemas.openxmlformats.org/drawingml/2006/main" name="Infrastructure">
  <a:themeElements>
    <a:clrScheme name="FHWA Main">
      <a:dk1>
        <a:sysClr val="windowText" lastClr="000000"/>
      </a:dk1>
      <a:lt1>
        <a:sysClr val="window" lastClr="FFFFFF"/>
      </a:lt1>
      <a:dk2>
        <a:srgbClr val="1C3B6B"/>
      </a:dk2>
      <a:lt2>
        <a:srgbClr val="1C6EA8"/>
      </a:lt2>
      <a:accent1>
        <a:srgbClr val="FFCF01"/>
      </a:accent1>
      <a:accent2>
        <a:srgbClr val="036068"/>
      </a:accent2>
      <a:accent3>
        <a:srgbClr val="591F6D"/>
      </a:accent3>
      <a:accent4>
        <a:srgbClr val="871A0F"/>
      </a:accent4>
      <a:accent5>
        <a:srgbClr val="344C5E"/>
      </a:accent5>
      <a:accent6>
        <a:srgbClr val="083B2D"/>
      </a:accent6>
      <a:hlink>
        <a:srgbClr val="0076AD"/>
      </a:hlink>
      <a:folHlink>
        <a:srgbClr val="0076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HRC PowerPoint Presentation Template_FINAL_09082021.potx" id="{BA039D5D-A7C6-4AB6-AA23-8EB40F181B2A}" vid="{7716F3F9-FC67-4EAC-99E1-54950645057F}"/>
    </a:ext>
  </a:extLst>
</a:theme>
</file>

<file path=ppt/theme/theme3.xml><?xml version="1.0" encoding="utf-8"?>
<a:theme xmlns:a="http://schemas.openxmlformats.org/drawingml/2006/main" name="Corporate Research, Technology, and Innovation Management">
  <a:themeElements>
    <a:clrScheme name="FHWA Main">
      <a:dk1>
        <a:sysClr val="windowText" lastClr="000000"/>
      </a:dk1>
      <a:lt1>
        <a:sysClr val="window" lastClr="FFFFFF"/>
      </a:lt1>
      <a:dk2>
        <a:srgbClr val="1C3B6B"/>
      </a:dk2>
      <a:lt2>
        <a:srgbClr val="1C6EA8"/>
      </a:lt2>
      <a:accent1>
        <a:srgbClr val="FFCF01"/>
      </a:accent1>
      <a:accent2>
        <a:srgbClr val="036068"/>
      </a:accent2>
      <a:accent3>
        <a:srgbClr val="591F6D"/>
      </a:accent3>
      <a:accent4>
        <a:srgbClr val="871A0F"/>
      </a:accent4>
      <a:accent5>
        <a:srgbClr val="344C5E"/>
      </a:accent5>
      <a:accent6>
        <a:srgbClr val="083B2D"/>
      </a:accent6>
      <a:hlink>
        <a:srgbClr val="0076AD"/>
      </a:hlink>
      <a:folHlink>
        <a:srgbClr val="0076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FHRC PowerPoint Presentation Template_FINAL_09082021.potx" id="{BA039D5D-A7C6-4AB6-AA23-8EB40F181B2A}" vid="{3E2F9FEE-3D34-4DF1-BF3B-29F3A4210721}"/>
    </a:ext>
  </a:extLst>
</a:theme>
</file>

<file path=ppt/theme/theme4.xml><?xml version="1.0" encoding="utf-8"?>
<a:theme xmlns:a="http://schemas.openxmlformats.org/drawingml/2006/main" name="Resource Management">
  <a:themeElements>
    <a:clrScheme name="FHWA Main">
      <a:dk1>
        <a:sysClr val="windowText" lastClr="000000"/>
      </a:dk1>
      <a:lt1>
        <a:sysClr val="window" lastClr="FFFFFF"/>
      </a:lt1>
      <a:dk2>
        <a:srgbClr val="1C3B6B"/>
      </a:dk2>
      <a:lt2>
        <a:srgbClr val="1C6EA8"/>
      </a:lt2>
      <a:accent1>
        <a:srgbClr val="FFCF01"/>
      </a:accent1>
      <a:accent2>
        <a:srgbClr val="036068"/>
      </a:accent2>
      <a:accent3>
        <a:srgbClr val="591F6D"/>
      </a:accent3>
      <a:accent4>
        <a:srgbClr val="871A0F"/>
      </a:accent4>
      <a:accent5>
        <a:srgbClr val="344C5E"/>
      </a:accent5>
      <a:accent6>
        <a:srgbClr val="083B2D"/>
      </a:accent6>
      <a:hlink>
        <a:srgbClr val="0076AD"/>
      </a:hlink>
      <a:folHlink>
        <a:srgbClr val="0076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FHRC PowerPoint Presentation Template_FINAL_09082021.potx" id="{BA039D5D-A7C6-4AB6-AA23-8EB40F181B2A}" vid="{668C8AB5-CC61-40D5-8810-6F0CD2493DCD}"/>
    </a:ext>
  </a:extLst>
</a:theme>
</file>

<file path=ppt/theme/theme5.xml><?xml version="1.0" encoding="utf-8"?>
<a:theme xmlns:a="http://schemas.openxmlformats.org/drawingml/2006/main" name="Safety and Operations">
  <a:themeElements>
    <a:clrScheme name="FHWA Main">
      <a:dk1>
        <a:sysClr val="windowText" lastClr="000000"/>
      </a:dk1>
      <a:lt1>
        <a:sysClr val="window" lastClr="FFFFFF"/>
      </a:lt1>
      <a:dk2>
        <a:srgbClr val="1C3B6B"/>
      </a:dk2>
      <a:lt2>
        <a:srgbClr val="1C6EA8"/>
      </a:lt2>
      <a:accent1>
        <a:srgbClr val="FFCF01"/>
      </a:accent1>
      <a:accent2>
        <a:srgbClr val="036068"/>
      </a:accent2>
      <a:accent3>
        <a:srgbClr val="591F6D"/>
      </a:accent3>
      <a:accent4>
        <a:srgbClr val="871A0F"/>
      </a:accent4>
      <a:accent5>
        <a:srgbClr val="344C5E"/>
      </a:accent5>
      <a:accent6>
        <a:srgbClr val="083B2D"/>
      </a:accent6>
      <a:hlink>
        <a:srgbClr val="0076AD"/>
      </a:hlink>
      <a:folHlink>
        <a:srgbClr val="0076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FHRC PowerPoint Presentation Template_FINAL_09082021.potx" id="{BA039D5D-A7C6-4AB6-AA23-8EB40F181B2A}" vid="{1DC0521A-9AA4-4E24-968B-394E112A46F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098A93-4DD3-4CBB-A4F7-199D894C1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5A56E43-EA75-430B-8D5B-12DEFAAD1C3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AEF3591-E426-42AB-BCDC-30B747330B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TFHRC PowerPoint Presentation Template_FINAL_09082021</Template>
  <TotalTime>4184</TotalTime>
  <Words>2075</Words>
  <Application>Microsoft Office PowerPoint</Application>
  <PresentationFormat>Widescreen</PresentationFormat>
  <Paragraphs>96</Paragraphs>
  <Slides>8</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vt:i4>
      </vt:variant>
    </vt:vector>
  </HeadingPairs>
  <TitlesOfParts>
    <vt:vector size="18" baseType="lpstr">
      <vt:lpstr>Arial</vt:lpstr>
      <vt:lpstr>Calibri</vt:lpstr>
      <vt:lpstr>Courier New</vt:lpstr>
      <vt:lpstr>Wingdings</vt:lpstr>
      <vt:lpstr>Wingdings 3</vt:lpstr>
      <vt:lpstr>TFHRC Main</vt:lpstr>
      <vt:lpstr>Infrastructure</vt:lpstr>
      <vt:lpstr>Corporate Research, Technology, and Innovation Management</vt:lpstr>
      <vt:lpstr>Resource Management</vt:lpstr>
      <vt:lpstr>Safety and Operations</vt:lpstr>
      <vt:lpstr>Inspiring Use of Artificial Intelligence (AI) in Highway Transportation</vt:lpstr>
      <vt:lpstr>AI Use in Transportation</vt:lpstr>
      <vt:lpstr>Traffic Safety</vt:lpstr>
      <vt:lpstr>Traffic Reliability </vt:lpstr>
      <vt:lpstr>Computer Vision</vt:lpstr>
      <vt:lpstr>Getting Involved</vt:lpstr>
      <vt:lpstr>Questions?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Inspiring Use of Artificial Intelligence in Highway Transportation</dc:title>
  <dc:subject>Presentation on the use of AI in highway transportation.</dc:subject>
  <dc:creator>Federal Highway Administration</dc:creator>
  <cp:keywords>Artificial Intelligence; AI; Highway; Transportation; U.S. Department of Transportation; DOT; Federal Highway Administration; Turner-Fairbank Highway Research Center; Exploratory Advanced Research</cp:keywords>
  <cp:lastModifiedBy>Matthews, Stephanie CTR (FHWA)</cp:lastModifiedBy>
  <cp:revision>43</cp:revision>
  <dcterms:created xsi:type="dcterms:W3CDTF">2021-09-29T14:54:11Z</dcterms:created>
  <dcterms:modified xsi:type="dcterms:W3CDTF">2023-01-26T16:21:08Z</dcterms:modified>
</cp:coreProperties>
</file>